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77" r:id="rId8"/>
    <p:sldId id="278" r:id="rId9"/>
    <p:sldId id="279" r:id="rId10"/>
    <p:sldId id="261" r:id="rId11"/>
    <p:sldId id="262" r:id="rId12"/>
    <p:sldId id="263" r:id="rId13"/>
    <p:sldId id="275" r:id="rId14"/>
    <p:sldId id="264" r:id="rId15"/>
    <p:sldId id="265" r:id="rId16"/>
    <p:sldId id="266" r:id="rId17"/>
    <p:sldId id="267" r:id="rId18"/>
    <p:sldId id="268" r:id="rId19"/>
    <p:sldId id="269" r:id="rId20"/>
    <p:sldId id="276" r:id="rId21"/>
    <p:sldId id="270" r:id="rId22"/>
    <p:sldId id="271" r:id="rId23"/>
    <p:sldId id="272" r:id="rId24"/>
    <p:sldId id="273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6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CF3FC02-539B-4E47-B8DE-A6E1629AA8EE}" type="datetimeFigureOut">
              <a:rPr lang="es-ES" smtClean="0"/>
              <a:pPr/>
              <a:t>23/08/2016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3053378-1CE9-4B36-ACC3-BC2AFA6BA8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Domingo Savio Gaiato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02624" cy="1752600"/>
          </a:xfrm>
        </p:spPr>
        <p:txBody>
          <a:bodyPr>
            <a:normAutofit/>
          </a:bodyPr>
          <a:lstStyle/>
          <a:p>
            <a:r>
              <a:rPr lang="es-ES" dirty="0" smtClean="0"/>
              <a:t>2 de abril 1842 – 9 de marzo 1857</a:t>
            </a:r>
          </a:p>
          <a:p>
            <a:endParaRPr lang="es-ES" dirty="0"/>
          </a:p>
          <a:p>
            <a:r>
              <a:rPr lang="es-ES" dirty="0" smtClean="0"/>
              <a:t>(Vida de Domingo Savio, Jara Walter sdb, Argentina)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364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Maduración humana y vida espiritual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Deseos de estudiar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 smtClean="0"/>
              <a:t>Desde noviembre de 1848 hasta setiembre de 1850, Domingo cursa en Murialdo el ciclo inferior de enseñanza. Por ser demasiado pequeño y débil para frecuentar el ciclo superior en la escuela de Castelnuovo, permanece en casa hasta el verano de 1852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 smtClean="0"/>
              <a:t>La familia se traslada a Mondonio. El 13 de Abril de 1853 Domingo recibe la Confirmación, en Castelnuovo. Frecuenta luego, durante un año y medio, la escuela de Mondonio, concluye la etapa elemental y comienza a estudiar latín, con Don Cugliero como maestro, a quien manifiesta por primera vez su deseo de ser sacerdote. Este habla a Don Bosco de Domingo.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405014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2420888"/>
            <a:ext cx="3453005" cy="443711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es-ES" sz="2800" b="1" dirty="0" smtClean="0"/>
              <a:t>El amor personal a Cristo y a su Madre </a:t>
            </a:r>
          </a:p>
          <a:p>
            <a:pPr marL="0" indent="0">
              <a:buNone/>
            </a:pPr>
            <a:r>
              <a:rPr lang="es-ES" sz="2800" dirty="0" smtClean="0"/>
              <a:t>Esta dimensión crece desde su Primera Comunión, con aquel propósito que es la clave de los otros tres: "Mis amigos serán Jesús y María". Este hecho constituye verdaderamente el punto de partida de su santidad.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086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Don Bosco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b="1" dirty="0" smtClean="0"/>
              <a:t>Primer encuentro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El lunes 2 de octubre de 1854, al día siguiente de la solemnidad de la Virgen del Rosario, Domingo, acompañado por su padre, se encuentra con Don Bosco en I </a:t>
            </a:r>
            <a:r>
              <a:rPr lang="es-ES" dirty="0" err="1" smtClean="0"/>
              <a:t>Becchi</a:t>
            </a:r>
            <a:r>
              <a:rPr lang="es-ES" dirty="0" smtClean="0"/>
              <a:t> "en la casa natal".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Don Bosco admira de inmediato el trabajo de la Gracia de este chico de 12 años y medio. Su vida cristiana, era tan profunda que Don Bosco confiesa: "Quedé impresionado al considerar el trabajo que la Gracia divina había obrado ya en tan tierna edad". Domingo manifiesta madurez humana, unión con Dios constante y profunda, y un ideal por el que es capaz de aceptar esfuerzos y sacrificios.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63792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/>
              <a:t>Segundo Encuentro</a:t>
            </a:r>
          </a:p>
          <a:p>
            <a:pPr marL="0" indent="0">
              <a:buNone/>
            </a:pPr>
            <a:r>
              <a:rPr lang="es-ES" dirty="0"/>
              <a:t>Domingo llega con su padre a Valdocco el domingo 29 de octubre de 1854. Don Bosco se halla entonces en la plenitud de sus fuerzas (39 años) y su obra está en la fase de la primera expansión.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4149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Valdocco de Domingo…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En cuanto a las actividades pastorales abarcaba el oratorio festivo (algunos centenares de niños) y la escuela nocturna durante la semana. Desde 1847 existía el internado para artesanos y estudiantes pobres que iban a trabajar o estudiar en la ciudad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Un año atrás Don Bosco había iniciado en forma rudimentaria tres talleres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Había comenzado en aquella época el apostolado de la prensa popular para combatir la propaganda anticlerical. Era la época del perro Gris, al que Domingo ciertamente conoció.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5930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220" t="17410" r="19535"/>
          <a:stretch/>
        </p:blipFill>
        <p:spPr>
          <a:xfrm rot="16200000">
            <a:off x="1125388" y="-1125391"/>
            <a:ext cx="6893226" cy="9144002"/>
          </a:xfrm>
        </p:spPr>
      </p:pic>
      <p:sp>
        <p:nvSpPr>
          <p:cNvPr id="8" name="7 Elipse"/>
          <p:cNvSpPr/>
          <p:nvPr/>
        </p:nvSpPr>
        <p:spPr>
          <a:xfrm>
            <a:off x="3059832" y="1196752"/>
            <a:ext cx="2592288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233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27" t="27725" r="26667" b="16818"/>
          <a:stretch/>
        </p:blipFill>
        <p:spPr bwMode="auto">
          <a:xfrm>
            <a:off x="30622" y="0"/>
            <a:ext cx="91523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40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455" t="24848" r="12424"/>
          <a:stretch/>
        </p:blipFill>
        <p:spPr bwMode="auto">
          <a:xfrm>
            <a:off x="178" y="-23308"/>
            <a:ext cx="9143822" cy="689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2209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18" r="7727" b="4047"/>
          <a:stretch/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959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0600"/>
          </a:xfrm>
        </p:spPr>
        <p:txBody>
          <a:bodyPr/>
          <a:lstStyle/>
          <a:p>
            <a:r>
              <a:rPr lang="es-ES" dirty="0" smtClean="0"/>
              <a:t>Crisis espiritual de Domingo Savio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508" y="1529408"/>
            <a:ext cx="8856984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La predicación sobre la santidad.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Una predicación de Don Bosco sobre la santidad en la primavera de 1855 (domingo de cuaresma), enciende en Domingo una gran sed de perfección. Los tres puntos son memorables: es voluntad de Dios que seamos santos, es fácil ser santos, Dios prepara un gran premio para los santos. </a:t>
            </a:r>
          </a:p>
          <a:p>
            <a:pPr marL="0" indent="0">
              <a:buNone/>
            </a:pPr>
            <a:endParaRPr lang="es-ES" sz="8000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17527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n>
                  <a:solidFill>
                    <a:srgbClr val="FFFF00"/>
                  </a:solidFill>
                </a:ln>
              </a:rPr>
              <a:t>Levanten la mirada</a:t>
            </a:r>
            <a:endParaRPr lang="es-ES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ES" dirty="0" smtClean="0"/>
              <a:t>“</a:t>
            </a:r>
            <a:r>
              <a:rPr lang="es-ES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Es la expresión de Don Bosco invitando a sus muchachos a ser santos.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Es necesario hacer de nuevo la propuesta de la </a:t>
            </a:r>
            <a:r>
              <a:rPr lang="es-ES" b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santidad juvenil que consiste en entregarse totalmente a Dios.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Los grandes ideales no deben reservarse a unos pocos, al grupo seleccionado de los “elegidos”. Para todos hay una vocación y una misión, un “sueño”, una meta, una cima.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ES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La originalidad y audacia de la propuesta de una ‘santidad juvenil’ es típica en Don Bosco, que con razón puede definirse como ‘maestro de espiritualidad juvenil.”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4107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ES" b="1" dirty="0"/>
              <a:t>Un nuevo tipo de santidad.</a:t>
            </a:r>
          </a:p>
          <a:p>
            <a:pPr marL="0" indent="0">
              <a:buNone/>
            </a:pPr>
            <a:r>
              <a:rPr lang="es-ES" dirty="0"/>
              <a:t>Frente a su deseo de imitar a los santos en las obras de penitencia y de piedad extraordinarias Don Bosco rectifica de inmediato: alegría serena, cumplimiento de los deberes del propio estado, recreación con los compañeros.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"Hacerme santo" llega a ser el principio vital de este adolescente durante los dos años que le restan aún de vida. Lee ahora con claridad el sentido de su misma existencia: "Si no me hago santo, no hago nada"; "No seré feliz hasta que no sea santo".  Sabe interpretar que hasta su nombre es un llamado a la santidad: “Domingo significa “del Señor”.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9962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programa espiritual propuesto a Domingo Savio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b="1" dirty="0" smtClean="0"/>
              <a:t>Piedad</a:t>
            </a:r>
          </a:p>
          <a:p>
            <a:pPr marL="0" indent="0">
              <a:buNone/>
            </a:pPr>
            <a:r>
              <a:rPr lang="es-ES" dirty="0" smtClean="0"/>
              <a:t>En el punto de partida está la Eucaristía. "La acción de gracias no tenía límites"; La comunión, o la simple oración ante el sagrario lo llevan al "arrobamiento": ve "cosas tan bellas que las horas le pasan como un instante" (episodio de la acción de gracias de seis horas)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610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 smtClean="0"/>
              <a:t>Estudio</a:t>
            </a:r>
          </a:p>
          <a:p>
            <a:pPr marL="0" indent="0">
              <a:buNone/>
            </a:pPr>
            <a:r>
              <a:rPr lang="es-ES" dirty="0" smtClean="0"/>
              <a:t>El relato de la “vida” muestra reiteradamente a Domingo Savio “perseverante en el cumplimiento de los deberes de piedad  y de estudio”. En la narración es Don Bosco que señala el camino: cuidar el propio crecimiento, reconocer lo que el Señor nos ha regalado, santificar el deber cumplido por amor de Dios y aceptar con alegría de las duras exigencias de la vida cristiana; vivir el trabajo diario del estudio y de la vida de familia, con fidelidad y con perseverancia, como respuesta de amor al Señor y como servicio a los demás.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8283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Alegría</a:t>
            </a:r>
          </a:p>
          <a:p>
            <a:pPr marL="0" indent="0">
              <a:buNone/>
            </a:pPr>
            <a:r>
              <a:rPr lang="es-ES" dirty="0" smtClean="0"/>
              <a:t>Señalando a Domingo Savio, Don Bosco nos indica que hay que vivir en “constante y moderada alegría”; asumiendo la vida como un don, desarrollando sus aspectos mejores con gratitud, santificando la alegría de vivir, promoviendo un ambiente de alegría y de confianza, conviviendo gozosamente con los demás, compartiendo los momentos de diversión, la alegría de la amistad, el dinamismo de la fiesta.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317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6247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s-ES" sz="4000" b="1" dirty="0" smtClean="0"/>
              <a:t>1842</a:t>
            </a:r>
            <a:r>
              <a:rPr lang="es-ES" sz="4000" dirty="0" smtClean="0"/>
              <a:t>	2 Abril . 	Domingo Savio nace en San Juan de Riva de </a:t>
            </a:r>
            <a:r>
              <a:rPr lang="es-ES" sz="4000" dirty="0" err="1" smtClean="0"/>
              <a:t>Chieri</a:t>
            </a:r>
            <a:r>
              <a:rPr lang="es-ES" sz="4000" dirty="0" smtClean="0"/>
              <a:t>. </a:t>
            </a:r>
          </a:p>
          <a:p>
            <a:pPr marL="0" indent="0">
              <a:buNone/>
            </a:pPr>
            <a:r>
              <a:rPr lang="es-ES" sz="4000" b="1" dirty="0" smtClean="0"/>
              <a:t>1843</a:t>
            </a:r>
            <a:r>
              <a:rPr lang="es-ES" sz="4000" dirty="0" smtClean="0"/>
              <a:t>	Noviembre	Los Savio se trasladan a </a:t>
            </a:r>
            <a:r>
              <a:rPr lang="es-ES" sz="4000" dirty="0" err="1" smtClean="0"/>
              <a:t>Morialdo</a:t>
            </a:r>
            <a:r>
              <a:rPr lang="es-ES" sz="4000" dirty="0" smtClean="0"/>
              <a:t> (muy cerca de I </a:t>
            </a:r>
            <a:r>
              <a:rPr lang="es-ES" sz="4000" dirty="0" err="1" smtClean="0"/>
              <a:t>Becchi</a:t>
            </a:r>
            <a:r>
              <a:rPr lang="es-ES" sz="4000" dirty="0" smtClean="0"/>
              <a:t>), </a:t>
            </a:r>
          </a:p>
          <a:p>
            <a:pPr marL="0" indent="0">
              <a:buNone/>
            </a:pPr>
            <a:r>
              <a:rPr lang="es-ES" sz="4000" dirty="0" smtClean="0"/>
              <a:t>por razones de trabajo.</a:t>
            </a:r>
          </a:p>
          <a:p>
            <a:pPr marL="0" indent="0">
              <a:buNone/>
            </a:pPr>
            <a:r>
              <a:rPr lang="es-ES" sz="4000" b="1" dirty="0" smtClean="0"/>
              <a:t>1848</a:t>
            </a:r>
            <a:r>
              <a:rPr lang="es-ES" sz="4000" dirty="0" smtClean="0"/>
              <a:t>	Domingo comienza a ir a la escuela. Desde entonces hasta la muerte será estudiante.</a:t>
            </a:r>
          </a:p>
          <a:p>
            <a:pPr marL="0" indent="0">
              <a:buNone/>
            </a:pPr>
            <a:r>
              <a:rPr lang="es-ES" sz="4000" b="1" dirty="0" smtClean="0"/>
              <a:t>1849</a:t>
            </a:r>
            <a:r>
              <a:rPr lang="es-ES" sz="4000" dirty="0" smtClean="0"/>
              <a:t>	Recibe la primera comunión en Castelnuovo. Escribe los famosos propósitos.</a:t>
            </a:r>
          </a:p>
          <a:p>
            <a:pPr marL="0" indent="0">
              <a:buNone/>
            </a:pPr>
            <a:r>
              <a:rPr lang="es-ES" sz="4000" b="1" dirty="0" smtClean="0"/>
              <a:t>1853</a:t>
            </a:r>
            <a:r>
              <a:rPr lang="es-ES" sz="4000" dirty="0" smtClean="0"/>
              <a:t>	La familia se traslada a Mondonio.</a:t>
            </a:r>
          </a:p>
          <a:p>
            <a:pPr marL="0" indent="0">
              <a:buNone/>
            </a:pPr>
            <a:r>
              <a:rPr lang="es-ES" sz="4000" dirty="0" smtClean="0"/>
              <a:t>13 Abril. 	Es confirmado en Castelnuovo.</a:t>
            </a:r>
          </a:p>
          <a:p>
            <a:pPr marL="0" indent="0">
              <a:buNone/>
            </a:pPr>
            <a:r>
              <a:rPr lang="es-ES" sz="4000" b="1" dirty="0" smtClean="0"/>
              <a:t>1854</a:t>
            </a:r>
            <a:r>
              <a:rPr lang="es-ES" sz="4000" dirty="0" smtClean="0"/>
              <a:t>   2 Octubre	Se encuentra con Don Bosco en I </a:t>
            </a:r>
            <a:r>
              <a:rPr lang="es-ES" sz="4000" dirty="0" err="1" smtClean="0"/>
              <a:t>Becchi</a:t>
            </a:r>
            <a:endParaRPr lang="es-ES" sz="4000" dirty="0" smtClean="0"/>
          </a:p>
          <a:p>
            <a:pPr marL="0" indent="0">
              <a:buNone/>
            </a:pPr>
            <a:r>
              <a:rPr lang="es-ES" sz="4000" dirty="0" smtClean="0"/>
              <a:t>	29 Octubre	Entra en el Oratorio de Valdocco.</a:t>
            </a:r>
          </a:p>
          <a:p>
            <a:pPr marL="0" indent="0">
              <a:buNone/>
            </a:pPr>
            <a:r>
              <a:rPr lang="es-ES" sz="4000" dirty="0" smtClean="0"/>
              <a:t>	8 Diciembre	Dogma de la Inmaculada Concepción. </a:t>
            </a:r>
          </a:p>
          <a:p>
            <a:pPr marL="0" indent="0">
              <a:buNone/>
            </a:pPr>
            <a:r>
              <a:rPr lang="es-ES" sz="4000" dirty="0" smtClean="0"/>
              <a:t>Consagración a la Virgen María.</a:t>
            </a:r>
          </a:p>
          <a:p>
            <a:pPr marL="0" indent="0">
              <a:buNone/>
            </a:pPr>
            <a:r>
              <a:rPr lang="es-ES" sz="4000" b="1" dirty="0" smtClean="0"/>
              <a:t>1855</a:t>
            </a:r>
            <a:r>
              <a:rPr lang="es-ES" sz="4000" dirty="0" smtClean="0"/>
              <a:t>	Marzo		Homilía de Don Bosco sobre la santidad. </a:t>
            </a:r>
          </a:p>
          <a:p>
            <a:pPr marL="0" indent="0">
              <a:buNone/>
            </a:pPr>
            <a:r>
              <a:rPr lang="es-ES" sz="4000" dirty="0" smtClean="0"/>
              <a:t>Domingo entra en crisis. Siente que los tiempos se aceleran. Quiere ser santo.</a:t>
            </a:r>
          </a:p>
          <a:p>
            <a:pPr marL="0" indent="0">
              <a:buNone/>
            </a:pPr>
            <a:r>
              <a:rPr lang="es-ES" sz="4000" b="1" dirty="0" smtClean="0"/>
              <a:t>1856</a:t>
            </a:r>
            <a:r>
              <a:rPr lang="es-ES" sz="4000" dirty="0" smtClean="0"/>
              <a:t>			Organiza la Compañía de la Inmaculada.</a:t>
            </a:r>
          </a:p>
          <a:p>
            <a:pPr marL="0" indent="0">
              <a:buNone/>
            </a:pPr>
            <a:r>
              <a:rPr lang="es-ES" sz="4000" b="1" dirty="0" smtClean="0"/>
              <a:t>1857</a:t>
            </a:r>
            <a:r>
              <a:rPr lang="es-ES" sz="4000" dirty="0" smtClean="0"/>
              <a:t>	1° Marzo	Regresa enfermo a su casa, por consejo de Don Bosco.</a:t>
            </a:r>
          </a:p>
          <a:p>
            <a:pPr marL="0" indent="0">
              <a:buNone/>
            </a:pPr>
            <a:r>
              <a:rPr lang="es-ES" sz="4000" dirty="0" smtClean="0"/>
              <a:t>	9 Marzo	Muere santamente, a los </a:t>
            </a:r>
            <a:r>
              <a:rPr lang="es-ES" sz="4000" dirty="0" err="1" smtClean="0"/>
              <a:t>quice</a:t>
            </a:r>
            <a:r>
              <a:rPr lang="es-ES" sz="4000" dirty="0" smtClean="0"/>
              <a:t> años.</a:t>
            </a:r>
          </a:p>
          <a:p>
            <a:pPr marL="0" indent="0">
              <a:buNone/>
            </a:pPr>
            <a:r>
              <a:rPr lang="es-ES" sz="4000" dirty="0" smtClean="0"/>
              <a:t>	11 Marzo	Sepultado en el cementerio de Mondonio.</a:t>
            </a:r>
          </a:p>
          <a:p>
            <a:pPr marL="0" indent="0">
              <a:buNone/>
            </a:pPr>
            <a:r>
              <a:rPr lang="es-ES" sz="4000" b="1" dirty="0" smtClean="0"/>
              <a:t>1859</a:t>
            </a:r>
            <a:r>
              <a:rPr lang="es-ES" sz="4000" dirty="0" smtClean="0"/>
              <a:t>			Don Bosco publica su “vida” en la colección de las “Lecturas católicas”.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33080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8831" y="3284984"/>
            <a:ext cx="2078183" cy="35730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Don Bosco escribe…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 smtClean="0"/>
              <a:t>¿Cuáles son las intenciones de Don Bosco?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1.	Quiere presentar un modelo para los jóvenes. En la sensibilidad popular de la época los jóvenes apreciaban conocer ejemplos de perfección y de vida heroica para confrontarse con ellos y hacer nacer en el corazón </a:t>
            </a:r>
            <a:r>
              <a:rPr lang="es-ES" dirty="0" smtClean="0">
                <a:solidFill>
                  <a:schemeClr val="bg1"/>
                </a:solidFill>
              </a:rPr>
              <a:t>el</a:t>
            </a:r>
            <a:r>
              <a:rPr lang="es-ES" dirty="0" smtClean="0"/>
              <a:t> deseo de imitarlos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39870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2.	Quiere ofrecer una demostración de los frutos de su sistema y de su ambiente educativo y espiritual (que había sido cuestionado en algunos aspectos). Muestra qué niveles de madurez humana y santidad pueden alcanzar los chicos del Oratorio.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1245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De lo ordinario…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El relator general de la causa de Beatificación de Domingo Savio, intentaba impugnar los escritos de Don Bosco.</a:t>
            </a:r>
          </a:p>
          <a:p>
            <a:pPr>
              <a:buFontTx/>
              <a:buChar char="-"/>
            </a:pPr>
            <a:r>
              <a:rPr lang="es-ES" dirty="0" smtClean="0"/>
              <a:t>Carecían de “propiedad”</a:t>
            </a:r>
          </a:p>
          <a:p>
            <a:pPr>
              <a:buFontTx/>
              <a:buChar char="-"/>
            </a:pPr>
            <a:r>
              <a:rPr lang="es-ES" dirty="0" smtClean="0"/>
              <a:t>No existe un método histórico “seguro”</a:t>
            </a:r>
          </a:p>
          <a:p>
            <a:pPr>
              <a:buFontTx/>
              <a:buChar char="-"/>
            </a:pPr>
            <a:r>
              <a:rPr lang="es-ES" dirty="0" smtClean="0"/>
              <a:t>Una santidad poco extraordinaria</a:t>
            </a:r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861048"/>
            <a:ext cx="9156429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4484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 camino espiritual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s-ES" b="1" dirty="0" smtClean="0"/>
              <a:t>Orígenes familiares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 smtClean="0"/>
              <a:t>Domingo es un chico de pueblo, nacido en una familia profundamente cristiana, joven (al nacer Domingo la madre tenía 22 años y el padre 26), pobre y sufrida.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 smtClean="0"/>
              <a:t>Su padre es Carlos Savio. Tenía la misma edad de Don Bosco (¡una simpática coincidencia en el campo de la paternidad de sangre y de espíritu!). Era herrero.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 smtClean="0"/>
              <a:t>Su madre es Brígida Gaiato. Era modista. Descripta por una vecina de Mondonio como una “mujer alta, de fino aspecto y bella”.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 smtClean="0"/>
              <a:t>Aunque no son mencionados en la “vida”, los hermanos son muchos: (10 hijos en total)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s-ES" dirty="0" smtClean="0"/>
              <a:t>La muerte siempre está cercana en aquella casa: la mayoría de los hermanos  muere a los pocos días o meses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6164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84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571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3274" y="-8318"/>
            <a:ext cx="9267274" cy="696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4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39344" cy="685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21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137</TotalTime>
  <Words>1186</Words>
  <Application>Microsoft Office PowerPoint</Application>
  <PresentationFormat>Presentación en pantalla (4:3)</PresentationFormat>
  <Paragraphs>75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Claridad</vt:lpstr>
      <vt:lpstr>Domingo Savio Gaiato</vt:lpstr>
      <vt:lpstr>Levanten la mirada</vt:lpstr>
      <vt:lpstr>Don Bosco escribe…</vt:lpstr>
      <vt:lpstr>Diapositiva 4</vt:lpstr>
      <vt:lpstr>De lo ordinario…</vt:lpstr>
      <vt:lpstr>El camino espiritual</vt:lpstr>
      <vt:lpstr>Diapositiva 7</vt:lpstr>
      <vt:lpstr>Diapositiva 8</vt:lpstr>
      <vt:lpstr>Diapositiva 9</vt:lpstr>
      <vt:lpstr>Maduración humana y vida espiritual</vt:lpstr>
      <vt:lpstr>Diapositiva 11</vt:lpstr>
      <vt:lpstr>Don Bosco</vt:lpstr>
      <vt:lpstr>Diapositiva 13</vt:lpstr>
      <vt:lpstr>Valdocco de Domingo…</vt:lpstr>
      <vt:lpstr>Diapositiva 15</vt:lpstr>
      <vt:lpstr>Diapositiva 16</vt:lpstr>
      <vt:lpstr>Diapositiva 17</vt:lpstr>
      <vt:lpstr>Diapositiva 18</vt:lpstr>
      <vt:lpstr>Crisis espiritual de Domingo Savio</vt:lpstr>
      <vt:lpstr>Diapositiva 20</vt:lpstr>
      <vt:lpstr>El programa espiritual propuesto a Domingo Savio</vt:lpstr>
      <vt:lpstr>Diapositiva 22</vt:lpstr>
      <vt:lpstr>Diapositiva 23</vt:lpstr>
      <vt:lpstr>Diapositiva 24</vt:lpstr>
    </vt:vector>
  </TitlesOfParts>
  <Company>leo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Domingo Savio Gaiato</dc:title>
  <dc:creator>leo</dc:creator>
  <cp:lastModifiedBy>JAVIER DIAZ</cp:lastModifiedBy>
  <cp:revision>19</cp:revision>
  <dcterms:created xsi:type="dcterms:W3CDTF">2016-05-07T16:56:31Z</dcterms:created>
  <dcterms:modified xsi:type="dcterms:W3CDTF">2016-08-23T16:16:10Z</dcterms:modified>
</cp:coreProperties>
</file>