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8" r:id="rId5"/>
    <p:sldId id="267" r:id="rId6"/>
    <p:sldId id="261" r:id="rId7"/>
    <p:sldId id="262" r:id="rId8"/>
    <p:sldId id="263" r:id="rId9"/>
    <p:sldId id="258" r:id="rId10"/>
    <p:sldId id="266" r:id="rId11"/>
    <p:sldId id="264" r:id="rId12"/>
    <p:sldId id="265" r:id="rId13"/>
    <p:sldId id="273" r:id="rId14"/>
    <p:sldId id="274" r:id="rId15"/>
  </p:sldIdLst>
  <p:sldSz cx="9144000" cy="6858000" type="screen4x3"/>
  <p:notesSz cx="6759575" cy="9867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66"/>
    <a:srgbClr val="5F5F5F"/>
    <a:srgbClr val="35B2FF"/>
    <a:srgbClr val="9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1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40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DA937BD-E17B-41CD-9421-983ADA993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302AE2-0064-4382-B300-CE9BE0897D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24A9F5C-C618-46C6-A5A2-A79DCCAFBD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663CB1C3-12E6-4C7D-9E89-F3AD7CD0743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94820-9509-4FC0-9935-2AE8175C9343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839C96F-CBC0-4899-B6AA-1DC5A78C1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469F0318-D478-421F-98F6-86419AD6C7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fld id="{662A3F7A-3F86-4F02-84C7-6E75EC0BAA62}" type="datetimeFigureOut">
              <a:rPr lang="es-ES"/>
              <a:pPr>
                <a:defRPr/>
              </a:pPr>
              <a:t>27/03/2022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623B1FC-2D7F-413C-9850-144A1BAC4B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D136A66-E625-42E7-922C-97B0E506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702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C96273F-A4AA-4C30-AAAA-2015659059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3AF6E5BD-3D54-47D1-B7BF-A08DE8DAD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CAD376-B442-46A4-B1A9-D5ED28DAC5F2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>
            <a:extLst>
              <a:ext uri="{FF2B5EF4-FFF2-40B4-BE49-F238E27FC236}">
                <a16:creationId xmlns:a16="http://schemas.microsoft.com/office/drawing/2014/main" id="{D910CCEC-85EE-418B-BF6C-3DDA961FF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>
            <a:extLst>
              <a:ext uri="{FF2B5EF4-FFF2-40B4-BE49-F238E27FC236}">
                <a16:creationId xmlns:a16="http://schemas.microsoft.com/office/drawing/2014/main" id="{34AB1D8C-EE47-4876-856F-D5A981FEB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0484" name="3 Marcador de número de diapositiva">
            <a:extLst>
              <a:ext uri="{FF2B5EF4-FFF2-40B4-BE49-F238E27FC236}">
                <a16:creationId xmlns:a16="http://schemas.microsoft.com/office/drawing/2014/main" id="{94C0F42B-74E3-431E-B68E-9AC3289F0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7D58E3-100A-41B8-8FFD-CEC4013DADD3}" type="slidenum">
              <a:rPr lang="es-ES" altLang="es-CL" sz="1200"/>
              <a:pPr eaLnBrk="1" hangingPunct="1"/>
              <a:t>1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9407BB8C-DC89-40FE-A360-9D6077604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65D7E23D-1139-43E0-9D68-1D5F8BC64A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000937E0-C621-47B6-A372-4E1F35C33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CC3878-D842-4FDB-98A2-0F2E4FDE0F2A}" type="slidenum">
              <a:rPr lang="es-ES" altLang="es-CL" sz="1200"/>
              <a:pPr eaLnBrk="1" hangingPunct="1"/>
              <a:t>10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>
            <a:extLst>
              <a:ext uri="{FF2B5EF4-FFF2-40B4-BE49-F238E27FC236}">
                <a16:creationId xmlns:a16="http://schemas.microsoft.com/office/drawing/2014/main" id="{05E0AEFA-49AC-4060-B5A0-F0BA3237C5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>
            <a:extLst>
              <a:ext uri="{FF2B5EF4-FFF2-40B4-BE49-F238E27FC236}">
                <a16:creationId xmlns:a16="http://schemas.microsoft.com/office/drawing/2014/main" id="{0E77C7F8-32FD-400F-B7D3-885C9C6FBF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30724" name="3 Marcador de número de diapositiva">
            <a:extLst>
              <a:ext uri="{FF2B5EF4-FFF2-40B4-BE49-F238E27FC236}">
                <a16:creationId xmlns:a16="http://schemas.microsoft.com/office/drawing/2014/main" id="{E7F0A278-D95D-4B29-BACA-C93B354AB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2FC259-22BC-4F15-BE5F-27A89BE48EC4}" type="slidenum">
              <a:rPr lang="es-ES" altLang="es-CL" sz="1200"/>
              <a:pPr eaLnBrk="1" hangingPunct="1"/>
              <a:t>11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AD2CBE74-5BF4-411B-A78D-C8C6C3403F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70ED6B96-D713-4111-A973-DBCA0548C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:a16="http://schemas.microsoft.com/office/drawing/2014/main" id="{58A1E834-D375-419E-8EF1-B6DB96828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647F49-D2BA-4C80-AEBF-8EB846BDB16E}" type="slidenum">
              <a:rPr lang="es-ES" altLang="es-CL" sz="1200"/>
              <a:pPr eaLnBrk="1" hangingPunct="1"/>
              <a:t>12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>
            <a:extLst>
              <a:ext uri="{FF2B5EF4-FFF2-40B4-BE49-F238E27FC236}">
                <a16:creationId xmlns:a16="http://schemas.microsoft.com/office/drawing/2014/main" id="{8EAEB781-D46F-4977-B1B4-121CDAE39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>
            <a:extLst>
              <a:ext uri="{FF2B5EF4-FFF2-40B4-BE49-F238E27FC236}">
                <a16:creationId xmlns:a16="http://schemas.microsoft.com/office/drawing/2014/main" id="{3DB3B19D-F3CA-4742-B173-6332D4C518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32772" name="3 Marcador de número de diapositiva">
            <a:extLst>
              <a:ext uri="{FF2B5EF4-FFF2-40B4-BE49-F238E27FC236}">
                <a16:creationId xmlns:a16="http://schemas.microsoft.com/office/drawing/2014/main" id="{F8D68EB1-2F11-4231-A15D-843D4736D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543BE7-3574-4DFD-9B33-45C12C1F74C9}" type="slidenum">
              <a:rPr lang="es-ES" altLang="es-CL" sz="1200"/>
              <a:pPr eaLnBrk="1" hangingPunct="1"/>
              <a:t>13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>
            <a:extLst>
              <a:ext uri="{FF2B5EF4-FFF2-40B4-BE49-F238E27FC236}">
                <a16:creationId xmlns:a16="http://schemas.microsoft.com/office/drawing/2014/main" id="{8EAEB781-D46F-4977-B1B4-121CDAE39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>
            <a:extLst>
              <a:ext uri="{FF2B5EF4-FFF2-40B4-BE49-F238E27FC236}">
                <a16:creationId xmlns:a16="http://schemas.microsoft.com/office/drawing/2014/main" id="{3DB3B19D-F3CA-4742-B173-6332D4C518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32772" name="3 Marcador de número de diapositiva">
            <a:extLst>
              <a:ext uri="{FF2B5EF4-FFF2-40B4-BE49-F238E27FC236}">
                <a16:creationId xmlns:a16="http://schemas.microsoft.com/office/drawing/2014/main" id="{F8D68EB1-2F11-4231-A15D-843D4736D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543BE7-3574-4DFD-9B33-45C12C1F74C9}" type="slidenum">
              <a:rPr lang="es-ES" altLang="es-CL" sz="1200"/>
              <a:pPr eaLnBrk="1" hangingPunct="1"/>
              <a:t>14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4503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>
            <a:extLst>
              <a:ext uri="{FF2B5EF4-FFF2-40B4-BE49-F238E27FC236}">
                <a16:creationId xmlns:a16="http://schemas.microsoft.com/office/drawing/2014/main" id="{4084977A-4857-4EF6-AB21-4356A0A06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>
            <a:extLst>
              <a:ext uri="{FF2B5EF4-FFF2-40B4-BE49-F238E27FC236}">
                <a16:creationId xmlns:a16="http://schemas.microsoft.com/office/drawing/2014/main" id="{633F8F13-7023-4867-B567-E978C71571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1508" name="3 Marcador de número de diapositiva">
            <a:extLst>
              <a:ext uri="{FF2B5EF4-FFF2-40B4-BE49-F238E27FC236}">
                <a16:creationId xmlns:a16="http://schemas.microsoft.com/office/drawing/2014/main" id="{B64B2104-2325-45C6-B8D3-B4EAB2DD7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A1F004-7A6F-48A3-BFE8-A1209175E131}" type="slidenum">
              <a:rPr lang="es-ES" altLang="es-CL" sz="1200"/>
              <a:pPr eaLnBrk="1" hangingPunct="1"/>
              <a:t>2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>
            <a:extLst>
              <a:ext uri="{FF2B5EF4-FFF2-40B4-BE49-F238E27FC236}">
                <a16:creationId xmlns:a16="http://schemas.microsoft.com/office/drawing/2014/main" id="{CBDED26F-9032-4354-8542-712156982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>
            <a:extLst>
              <a:ext uri="{FF2B5EF4-FFF2-40B4-BE49-F238E27FC236}">
                <a16:creationId xmlns:a16="http://schemas.microsoft.com/office/drawing/2014/main" id="{6289734F-29A7-4F35-AC74-C1327C7731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2532" name="3 Marcador de número de diapositiva">
            <a:extLst>
              <a:ext uri="{FF2B5EF4-FFF2-40B4-BE49-F238E27FC236}">
                <a16:creationId xmlns:a16="http://schemas.microsoft.com/office/drawing/2014/main" id="{E3BEFD83-CE16-4077-AFDD-AD9055B3B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D50004-8C0C-4293-85A4-2B4DD51C72C5}" type="slidenum">
              <a:rPr lang="es-ES" altLang="es-CL" sz="1200"/>
              <a:pPr eaLnBrk="1" hangingPunct="1"/>
              <a:t>3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>
            <a:extLst>
              <a:ext uri="{FF2B5EF4-FFF2-40B4-BE49-F238E27FC236}">
                <a16:creationId xmlns:a16="http://schemas.microsoft.com/office/drawing/2014/main" id="{44D65273-BFD2-418A-996F-6E21E5265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>
            <a:extLst>
              <a:ext uri="{FF2B5EF4-FFF2-40B4-BE49-F238E27FC236}">
                <a16:creationId xmlns:a16="http://schemas.microsoft.com/office/drawing/2014/main" id="{B0CF1FBB-6A9B-4BEE-B8B4-EDD8E96250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3556" name="3 Marcador de número de diapositiva">
            <a:extLst>
              <a:ext uri="{FF2B5EF4-FFF2-40B4-BE49-F238E27FC236}">
                <a16:creationId xmlns:a16="http://schemas.microsoft.com/office/drawing/2014/main" id="{189891AD-D2E9-4FD1-BCF4-48C912210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B2B35B-0492-467C-ABC1-3DD1D7662E8D}" type="slidenum">
              <a:rPr lang="es-ES" altLang="es-CL" sz="1200"/>
              <a:pPr eaLnBrk="1" hangingPunct="1"/>
              <a:t>4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76184410-5C81-400E-833E-1F260E3B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0F58FED2-82AA-4767-A2A8-CAD2B9281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FAB983D9-FB34-4B88-ADDE-1A0C29E4F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88221A-58DA-4EC0-932C-7E3C2818D8A6}" type="slidenum">
              <a:rPr lang="es-ES" altLang="es-CL" sz="1200"/>
              <a:pPr eaLnBrk="1" hangingPunct="1"/>
              <a:t>5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>
            <a:extLst>
              <a:ext uri="{FF2B5EF4-FFF2-40B4-BE49-F238E27FC236}">
                <a16:creationId xmlns:a16="http://schemas.microsoft.com/office/drawing/2014/main" id="{D6A9FE33-202D-4097-A621-66CF0647E9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>
            <a:extLst>
              <a:ext uri="{FF2B5EF4-FFF2-40B4-BE49-F238E27FC236}">
                <a16:creationId xmlns:a16="http://schemas.microsoft.com/office/drawing/2014/main" id="{B7A88833-1F3E-4462-89FB-193390E15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5604" name="3 Marcador de número de diapositiva">
            <a:extLst>
              <a:ext uri="{FF2B5EF4-FFF2-40B4-BE49-F238E27FC236}">
                <a16:creationId xmlns:a16="http://schemas.microsoft.com/office/drawing/2014/main" id="{A4E1A472-253B-4AC7-B1A4-7665B859E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5AF1EC-478A-45C8-ACEF-75B868D5A811}" type="slidenum">
              <a:rPr lang="es-ES" altLang="es-CL" sz="1200"/>
              <a:pPr eaLnBrk="1" hangingPunct="1"/>
              <a:t>6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>
            <a:extLst>
              <a:ext uri="{FF2B5EF4-FFF2-40B4-BE49-F238E27FC236}">
                <a16:creationId xmlns:a16="http://schemas.microsoft.com/office/drawing/2014/main" id="{72DA4DCC-FF08-4D01-9D60-BC84D0829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>
            <a:extLst>
              <a:ext uri="{FF2B5EF4-FFF2-40B4-BE49-F238E27FC236}">
                <a16:creationId xmlns:a16="http://schemas.microsoft.com/office/drawing/2014/main" id="{E9036577-C4D7-47CA-8F6C-FD5D9641E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6628" name="3 Marcador de número de diapositiva">
            <a:extLst>
              <a:ext uri="{FF2B5EF4-FFF2-40B4-BE49-F238E27FC236}">
                <a16:creationId xmlns:a16="http://schemas.microsoft.com/office/drawing/2014/main" id="{88808EB9-8EA4-41E6-8600-FDED80549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4DE7A9-5802-4C5A-9B18-B5D2411CCAF4}" type="slidenum">
              <a:rPr lang="es-ES" altLang="es-CL" sz="1200"/>
              <a:pPr eaLnBrk="1" hangingPunct="1"/>
              <a:t>7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75C1D121-ADBF-45EE-AD1A-3795207E5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06715DA7-6948-4C30-BA64-27C4A4F42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0A288CD-E091-43F5-9540-CDA64266F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1B3805-2E5D-4BB4-B7BA-9E8CAAA4E01A}" type="slidenum">
              <a:rPr lang="es-ES" altLang="es-CL" sz="1200"/>
              <a:pPr eaLnBrk="1" hangingPunct="1"/>
              <a:t>8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9CF95161-BBE4-4BFE-B1DD-E1F05A91F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CA9A6780-EB04-43D9-8173-B368B2DD1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81256070-514B-4792-BAC7-64A30AB82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69B885-9E2E-40FE-880F-805BDECE01EA}" type="slidenum">
              <a:rPr lang="es-ES" altLang="es-CL" sz="1200"/>
              <a:pPr eaLnBrk="1" hangingPunct="1"/>
              <a:t>9</a:t>
            </a:fld>
            <a:endParaRPr lang="es-ES" altLang="es-C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7701-E90E-4F0D-BD1F-CC4FAA139DB1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67830015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6690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666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7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9180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6627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4174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53283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3752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3666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B5-9053-4DF0-9931-E8056EB60049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83905797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820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9984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313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089-53ED-470B-B202-6E254D6E5195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81632109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760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46675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1081-18A4-4468-A8D8-FB720519D55C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05076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transition spd="med">
    <p:wheel spokes="1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DE1229-8D21-4608-A434-5C27980242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275" y="-459431"/>
            <a:ext cx="7403388" cy="725532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CE8B49EF-7CB9-43EE-8B5A-F89E0781ED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3671888"/>
            <a:ext cx="7391400" cy="21336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s-ES_tradnl" sz="5400" b="1"/>
              <a:t>Catequesis Sacramental</a:t>
            </a:r>
            <a:br>
              <a:rPr lang="es-ES_tradnl" sz="5400" b="1"/>
            </a:br>
            <a:r>
              <a:rPr lang="es-ES_tradnl" sz="5400" b="1"/>
              <a:t>de Confirmación</a:t>
            </a:r>
            <a:br>
              <a:rPr lang="es-ES_tradnl" sz="5400" b="1"/>
            </a:br>
            <a:r>
              <a:rPr lang="es-ES_tradnl" sz="3800" b="1" i="1"/>
              <a:t>“Si conocieras el don de Dios...”</a:t>
            </a:r>
            <a:endParaRPr lang="es-ES" sz="3800" b="1" i="1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B5D2B7E-841A-4959-9761-8F3DBF6EF9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2200"/>
            <a:ext cx="4648200" cy="457200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defRPr/>
            </a:pPr>
            <a:r>
              <a:rPr lang="es-ES_tradnl" sz="2800" b="1" dirty="0">
                <a:solidFill>
                  <a:srgbClr val="FFFF00"/>
                </a:solidFill>
              </a:rPr>
              <a:t>Reunión Padrinos/Madrinas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5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3B8EFF12-E200-4E2D-972F-E1CEE0225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572000" cy="5410200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30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El padrino o madrina de confirmación debe ser una persona que viva su fe, ha de tener mucha confianza con el (la) ahijado (a) y ser capaz de tener una influencia cristiana en su vida, de tal manera, que lo ayude a ser un auténtico testigo de Jesucristo en medio de sus hermanos.</a:t>
            </a:r>
            <a:endParaRPr lang="es-ES" sz="3000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neva" pitchFamily="-105" charset="0"/>
            </a:endParaRPr>
          </a:p>
        </p:txBody>
      </p:sp>
      <p:pic>
        <p:nvPicPr>
          <p:cNvPr id="37898" name="Picture 10" descr="CAT-1024">
            <a:extLst>
              <a:ext uri="{FF2B5EF4-FFF2-40B4-BE49-F238E27FC236}">
                <a16:creationId xmlns:a16="http://schemas.microsoft.com/office/drawing/2014/main" id="{37EBDBAA-409C-4B04-8712-43B985C1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62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2">
            <a:extLst>
              <a:ext uri="{FF2B5EF4-FFF2-40B4-BE49-F238E27FC236}">
                <a16:creationId xmlns:a16="http://schemas.microsoft.com/office/drawing/2014/main" id="{B46C5B30-D72F-4634-905C-FB8B5ED2F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El papel del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4E7DBA03-2CCD-472F-9BF6-141B7F9241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01000" cy="1143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s-ES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Debe ayudar al confirmando(a) ser conciente con su fe;</a:t>
            </a: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845" name="Picture 5" descr="SCU-1011">
            <a:extLst>
              <a:ext uri="{FF2B5EF4-FFF2-40B4-BE49-F238E27FC236}">
                <a16:creationId xmlns:a16="http://schemas.microsoft.com/office/drawing/2014/main" id="{5A1C40C0-3E69-4CF6-9299-F27383E5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58674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E1481B12-19DE-4C34-B977-BAA74F6D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819400"/>
            <a:ext cx="3733800" cy="2862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88938" indent="-388938">
              <a:buFont typeface="Wingdings" pitchFamily="2" charset="2"/>
              <a:buChar char="ü"/>
              <a:defRPr/>
            </a:pPr>
            <a:r>
              <a:rPr lang="es-E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ＭＳ Ｐゴシック" pitchFamily="-105" charset="-128"/>
              </a:rPr>
              <a:t>Debe ser maduro suficientemente en su propio conocimiento y compromiso a la fe.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2FF2D19B-2F4C-44EF-BA88-EAA653546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El papel del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9DF2B162-EC6C-42DA-B55C-6A1906136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12192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s-ES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Debe presentar al confirmando(a) al Obispo de la confirmación. </a:t>
            </a: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6869" name="Picture 5" descr="103">
            <a:extLst>
              <a:ext uri="{FF2B5EF4-FFF2-40B4-BE49-F238E27FC236}">
                <a16:creationId xmlns:a16="http://schemas.microsoft.com/office/drawing/2014/main" id="{3CD8B3D0-7FD3-4566-9E32-8F54BCBE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41513"/>
            <a:ext cx="4427538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7">
            <a:extLst>
              <a:ext uri="{FF2B5EF4-FFF2-40B4-BE49-F238E27FC236}">
                <a16:creationId xmlns:a16="http://schemas.microsoft.com/office/drawing/2014/main" id="{7A6EF2A4-121C-450A-A3C0-C72F2D55E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El papel del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contenido 2">
            <a:extLst>
              <a:ext uri="{FF2B5EF4-FFF2-40B4-BE49-F238E27FC236}">
                <a16:creationId xmlns:a16="http://schemas.microsoft.com/office/drawing/2014/main" id="{1D4B66E2-BB7F-44A8-BFC0-A113C367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14400"/>
            <a:ext cx="7920880" cy="5943600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s-ES_tradnl" altLang="es-CL" sz="2600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“El padrino, elegido por el catecúmeno en razón de su ejemplo, cualidades y amistad, delegado por la comunidad cristiana del lugar y aprobado por el sacerdote, acompaña al candidato el día de la elección, en la celebración de los sacramentos y en el tiempo de la </a:t>
            </a:r>
            <a:r>
              <a:rPr lang="es-ES_tradnl" altLang="es-CL" sz="2600" dirty="0" err="1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mistagogía</a:t>
            </a:r>
            <a:r>
              <a:rPr lang="es-ES_tradnl" altLang="es-CL" sz="2600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. A él le </a:t>
            </a:r>
            <a:r>
              <a:rPr lang="es-ES_tradnl" altLang="es-CL" sz="2600" b="1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corresponde mostrar familiarmente </a:t>
            </a:r>
            <a:r>
              <a:rPr lang="es-ES_tradnl" altLang="es-CL" sz="2600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al catecúmeno la práctica del Evangelio en la vida y en la convivencia con la comunidad, </a:t>
            </a:r>
            <a:r>
              <a:rPr lang="es-ES_tradnl" altLang="es-CL" sz="2600" b="1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ayudarlo </a:t>
            </a:r>
            <a:r>
              <a:rPr lang="es-ES_tradnl" altLang="es-CL" sz="2600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en sus dudas y crisis, </a:t>
            </a:r>
            <a:r>
              <a:rPr lang="es-ES_tradnl" altLang="es-CL" sz="2600" b="1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darle testimonio de una vida cristiana </a:t>
            </a:r>
            <a:r>
              <a:rPr lang="es-ES_tradnl" altLang="es-CL" sz="2600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y velar por el incremento de su vida bautismal…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contenido 2">
            <a:extLst>
              <a:ext uri="{FF2B5EF4-FFF2-40B4-BE49-F238E27FC236}">
                <a16:creationId xmlns:a16="http://schemas.microsoft.com/office/drawing/2014/main" id="{1D4B66E2-BB7F-44A8-BFC0-A113C367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14400"/>
            <a:ext cx="7848872" cy="5943600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s-ES_tradnl" altLang="es-CL" sz="2600" dirty="0">
                <a:solidFill>
                  <a:srgbClr val="FFFF00"/>
                </a:solidFill>
                <a:effectLst/>
                <a:ea typeface="ＭＳ Ｐゴシック" panose="020B0600070205080204" pitchFamily="34" charset="-128"/>
              </a:rPr>
              <a:t> Designado antes de la elección, desempeña públicamente su función a partir del día de la elección, cuando da su testimonio acerca del catecúmeno ante la comunidad; y esta función conserva su importancia cuando el neófito, después de haber celebrado los sacramentos, necesita su ayuda para permanecer fiel a las promesas bautismales”</a:t>
            </a:r>
          </a:p>
        </p:txBody>
      </p:sp>
    </p:spTree>
    <p:extLst>
      <p:ext uri="{BB962C8B-B14F-4D97-AF65-F5344CB8AC3E}">
        <p14:creationId xmlns:p14="http://schemas.microsoft.com/office/powerpoint/2010/main" val="2010984355"/>
      </p:ext>
    </p:extLst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E8AB2D5-316A-4E46-A9A1-57F2476E9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76200"/>
            <a:ext cx="5867400" cy="685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s-ES_tradnl" sz="4000">
                <a:latin typeface="Tahoma" pitchFamily="34" charset="0"/>
              </a:rPr>
              <a:t>Criterios para ser padrino</a:t>
            </a:r>
            <a:endParaRPr lang="es-ES" sz="4000">
              <a:latin typeface="Tahoma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5D196CD-918E-45F2-9F92-54F51882B8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4648200" cy="3200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Que sea elegido por el confirmando.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CL" sz="25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	</a:t>
            </a:r>
            <a:r>
              <a:rPr lang="es-CL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Todos los jóvenes que se confirman, necesitan contar </a:t>
            </a:r>
            <a:r>
              <a:rPr lang="es-CL" sz="2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con personas de la comunidad de la  Iglesia que sean un verdadero apoyo </a:t>
            </a:r>
            <a:r>
              <a:rPr lang="es-CL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y estímulo en el crecimiento de tu fe.</a:t>
            </a:r>
            <a:endParaRPr lang="es-ES" sz="3000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75F4559-2724-4ABB-9CD3-79A6FDB3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914400"/>
            <a:ext cx="68707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1400" i="1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05" charset="0"/>
                <a:ea typeface="ＭＳ Ｐゴシック" pitchFamily="-105" charset="-128"/>
                <a:cs typeface="Times New Roman" pitchFamily="18" charset="0"/>
              </a:rPr>
              <a:t>(Directorio Pastoral Sacramental de la Conferencia Episcopal de Chile Nº 120 al 125)</a:t>
            </a:r>
            <a:endParaRPr lang="es-ES" sz="1400" i="1">
              <a:effectLst>
                <a:outerShdw blurRad="38100" dist="38100" dir="2700000" algn="tl">
                  <a:srgbClr val="000000"/>
                </a:outerShdw>
              </a:effectLst>
              <a:latin typeface="Geneva" pitchFamily="-105" charset="0"/>
              <a:ea typeface="ＭＳ Ｐゴシック" pitchFamily="-105" charset="-128"/>
              <a:cs typeface="Times New Roman" pitchFamily="18" charset="0"/>
            </a:endParaRPr>
          </a:p>
        </p:txBody>
      </p:sp>
      <p:pic>
        <p:nvPicPr>
          <p:cNvPr id="27654" name="Picture 6" descr="VAR-1122">
            <a:extLst>
              <a:ext uri="{FF2B5EF4-FFF2-40B4-BE49-F238E27FC236}">
                <a16:creationId xmlns:a16="http://schemas.microsoft.com/office/drawing/2014/main" id="{4DB56C2D-07E0-48CF-A95E-DBC8553C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295400"/>
            <a:ext cx="54943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>
            <a:extLst>
              <a:ext uri="{FF2B5EF4-FFF2-40B4-BE49-F238E27FC236}">
                <a16:creationId xmlns:a16="http://schemas.microsoft.com/office/drawing/2014/main" id="{E728A7E9-454E-4A95-A0E9-B4FEAB07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4800600" cy="503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3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ＭＳ Ｐゴシック" pitchFamily="-105" charset="-128"/>
              </a:rPr>
              <a:t>Sea mayor de 18 años.</a:t>
            </a:r>
            <a:endParaRPr lang="es-ES" dirty="0">
              <a:solidFill>
                <a:srgbClr val="FFFF00"/>
              </a:solidFill>
              <a:ea typeface="ＭＳ Ｐゴシック" pitchFamily="-105" charset="-12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  <p:bldP spid="27653" grpId="0" autoUpdateAnimBg="0"/>
      <p:bldP spid="276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>
            <a:extLst>
              <a:ext uri="{FF2B5EF4-FFF2-40B4-BE49-F238E27FC236}">
                <a16:creationId xmlns:a16="http://schemas.microsoft.com/office/drawing/2014/main" id="{F84A3314-203B-45AD-BF2D-80B42709D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76200"/>
            <a:ext cx="5867400" cy="685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s-ES_tradnl" sz="4000">
                <a:latin typeface="Tahoma" pitchFamily="34" charset="0"/>
              </a:rPr>
              <a:t>Criterios para ser padrino</a:t>
            </a:r>
            <a:endParaRPr lang="es-ES" sz="4000">
              <a:latin typeface="Tahoma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6356301-DAAF-478B-B4FA-27826504EC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5562600" cy="4724400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CL" sz="30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Necesitan la ayuda de su </a:t>
            </a:r>
            <a:r>
              <a:rPr lang="es-CL" sz="30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familia</a:t>
            </a:r>
            <a:r>
              <a:rPr lang="es-CL" sz="30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, que es como una pequeña lglesia donde Cristo es anunciado, acogido y vivido por todos sus componentes. En ella, tanto los padres como los hijos se estimulan y se ayudan mutuamente en el crecimiento de su fe como verdaderos misioneros de Jesucristo. </a:t>
            </a:r>
            <a:endParaRPr lang="es-ES" sz="3000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51" name="Picture 7" descr="FAM-1009">
            <a:extLst>
              <a:ext uri="{FF2B5EF4-FFF2-40B4-BE49-F238E27FC236}">
                <a16:creationId xmlns:a16="http://schemas.microsoft.com/office/drawing/2014/main" id="{4CF09D18-E88B-4595-A5CB-66390815A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0654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>
            <a:extLst>
              <a:ext uri="{FF2B5EF4-FFF2-40B4-BE49-F238E27FC236}">
                <a16:creationId xmlns:a16="http://schemas.microsoft.com/office/drawing/2014/main" id="{DC5E672D-8269-45F6-BCC2-C4D74C88C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914400"/>
            <a:ext cx="68707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1400" i="1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05" charset="0"/>
                <a:ea typeface="ＭＳ Ｐゴシック" pitchFamily="-105" charset="-128"/>
                <a:cs typeface="Times New Roman" pitchFamily="18" charset="0"/>
              </a:rPr>
              <a:t>(Directorio Pastoral Sacramental de la Conferencia Episcopal de Chile Nº 120 al 125)</a:t>
            </a:r>
            <a:endParaRPr lang="es-ES" sz="1400" i="1">
              <a:effectLst>
                <a:outerShdw blurRad="38100" dist="38100" dir="2700000" algn="tl">
                  <a:srgbClr val="000000"/>
                </a:outerShdw>
              </a:effectLst>
              <a:latin typeface="Geneva" pitchFamily="-105" charset="0"/>
              <a:ea typeface="ＭＳ Ｐゴシック" pitchFamily="-105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28F8C9E-3CC9-4ED9-A20D-154BB3EC3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5200" y="1447800"/>
            <a:ext cx="5334000" cy="4724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CL" sz="25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A partir del bautismo, los padres son los primeros responsables en la educación de la fe de los jóvenes. Esta hermosa y apasionante tarea, no abarca solamente el período de la niñez, sino que es una tarea permanente. </a:t>
            </a:r>
            <a:endParaRPr lang="es-CL" sz="2500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CL" sz="10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 </a:t>
            </a:r>
            <a:endParaRPr lang="es-CL" sz="1000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CL" sz="25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MS Mincho" pitchFamily="49" charset="-128"/>
              </a:rPr>
              <a:t>Además de los padres, los padrinos comparten la tremenda responsabilidad de acompañar, con el testimonio, la palabra y la oración, al ahijado, en su crecimiento como cristiano. </a:t>
            </a:r>
            <a:endParaRPr lang="es-ES" sz="2500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neva" pitchFamily="-105" charset="0"/>
              <a:ea typeface="MS Mincho" pitchFamily="49" charset="-128"/>
            </a:endParaRPr>
          </a:p>
        </p:txBody>
      </p:sp>
      <p:pic>
        <p:nvPicPr>
          <p:cNvPr id="39944" name="Picture 8" descr="Han-1075">
            <a:extLst>
              <a:ext uri="{FF2B5EF4-FFF2-40B4-BE49-F238E27FC236}">
                <a16:creationId xmlns:a16="http://schemas.microsoft.com/office/drawing/2014/main" id="{D717F317-FFDC-474B-8363-588F7798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76400"/>
            <a:ext cx="33289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9">
            <a:extLst>
              <a:ext uri="{FF2B5EF4-FFF2-40B4-BE49-F238E27FC236}">
                <a16:creationId xmlns:a16="http://schemas.microsoft.com/office/drawing/2014/main" id="{3EA3930B-DCB6-4FED-88FE-87A66949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Criterios para ser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91E2A022-46B3-4BC5-A01B-ADF1FD443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914400"/>
            <a:ext cx="68707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1400" i="1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05" charset="0"/>
                <a:ea typeface="ＭＳ Ｐゴシック" pitchFamily="-105" charset="-128"/>
                <a:cs typeface="Times New Roman" pitchFamily="18" charset="0"/>
              </a:rPr>
              <a:t>(Directorio Pastoral Sacramental de la Conferencia Episcopal de Chile Nº 120 al 125)</a:t>
            </a:r>
            <a:endParaRPr lang="es-ES" sz="1400" i="1">
              <a:effectLst>
                <a:outerShdw blurRad="38100" dist="38100" dir="2700000" algn="tl">
                  <a:srgbClr val="000000"/>
                </a:outerShdw>
              </a:effectLst>
              <a:latin typeface="Geneva" pitchFamily="-105" charset="0"/>
              <a:ea typeface="ＭＳ Ｐゴシック" pitchFamily="-105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861F6074-877F-418D-BA3D-10A425ADF4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962400" cy="2895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Sea Católico, Bautizado y con su Primera Comunión.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MX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Esté Confirmado.</a:t>
            </a: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8918" name="Picture 6" descr="001">
            <a:extLst>
              <a:ext uri="{FF2B5EF4-FFF2-40B4-BE49-F238E27FC236}">
                <a16:creationId xmlns:a16="http://schemas.microsoft.com/office/drawing/2014/main" id="{BC3E55F3-5665-47F6-B1D9-970DCABD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5020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>
            <a:extLst>
              <a:ext uri="{FF2B5EF4-FFF2-40B4-BE49-F238E27FC236}">
                <a16:creationId xmlns:a16="http://schemas.microsoft.com/office/drawing/2014/main" id="{81773EB8-462D-4E13-AFF7-28529E72E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6200"/>
            <a:ext cx="89602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Criterios para ser padrino  o madrina</a:t>
            </a:r>
            <a:endParaRPr lang="es-E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0DC17B18-E715-4713-BEFA-C934D387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914400"/>
            <a:ext cx="68707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1400" i="1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05" charset="0"/>
                <a:ea typeface="ＭＳ Ｐゴシック" pitchFamily="-105" charset="-128"/>
                <a:cs typeface="Times New Roman" pitchFamily="18" charset="0"/>
              </a:rPr>
              <a:t>(Directorio Pastoral Sacramental de la Conferencia Episcopal de Chile Nº 120 al 125)</a:t>
            </a:r>
            <a:endParaRPr lang="es-ES" sz="1400" i="1">
              <a:effectLst>
                <a:outerShdw blurRad="38100" dist="38100" dir="2700000" algn="tl">
                  <a:srgbClr val="000000"/>
                </a:outerShdw>
              </a:effectLst>
              <a:latin typeface="Geneva" pitchFamily="-105" charset="0"/>
              <a:ea typeface="ＭＳ Ｐゴシック" pitchFamily="-105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4E020D56-D470-4CD0-86E1-2FCBA213AF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4191000" cy="426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Tenga una vida congruente con la fe y la misión que va a asumir.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s-MX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Si es casado, que lo sea por la Iglesia.</a:t>
            </a: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4" name="Picture 6" descr="301">
            <a:extLst>
              <a:ext uri="{FF2B5EF4-FFF2-40B4-BE49-F238E27FC236}">
                <a16:creationId xmlns:a16="http://schemas.microsoft.com/office/drawing/2014/main" id="{A92538D1-AD8E-4C8B-B6B0-5254DC16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600200"/>
            <a:ext cx="415607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>
            <a:extLst>
              <a:ext uri="{FF2B5EF4-FFF2-40B4-BE49-F238E27FC236}">
                <a16:creationId xmlns:a16="http://schemas.microsoft.com/office/drawing/2014/main" id="{5F8CEBE1-003F-4D8D-9B23-07A6594E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Criterios para ser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7393ACFB-4E5F-47AD-A139-4682DE6A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914400"/>
            <a:ext cx="68707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1400" i="1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05" charset="0"/>
                <a:ea typeface="ＭＳ Ｐゴシック" pitchFamily="-105" charset="-128"/>
                <a:cs typeface="Times New Roman" pitchFamily="18" charset="0"/>
              </a:rPr>
              <a:t>(Directorio Pastoral Sacramental de la Conferencia Episcopal de Chile Nº 120 al 125)</a:t>
            </a:r>
            <a:endParaRPr lang="es-ES" sz="1400" i="1">
              <a:effectLst>
                <a:outerShdw blurRad="38100" dist="38100" dir="2700000" algn="tl">
                  <a:srgbClr val="000000"/>
                </a:outerShdw>
              </a:effectLst>
              <a:latin typeface="Geneva" pitchFamily="-105" charset="0"/>
              <a:ea typeface="ＭＳ Ｐゴシック" pitchFamily="-105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F5A877B8-1FBC-48AD-B37C-D7E6B0D983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3400" y="2133600"/>
            <a:ext cx="48006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MX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Es conveniente que el padrino o madrina de la confirmación sea el mismo que el del Bautismo, para poner en claro la estrecha relación que existe entre ambos sacramentos, siempre y cuando cumpla con las condiciones requeridas.</a:t>
            </a:r>
            <a:endParaRPr lang="es-E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0" name="Text Box 1032">
            <a:extLst>
              <a:ext uri="{FF2B5EF4-FFF2-40B4-BE49-F238E27FC236}">
                <a16:creationId xmlns:a16="http://schemas.microsoft.com/office/drawing/2014/main" id="{560F9CBB-F353-4791-900D-02D4D154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001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88938" indent="-388938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s-MX" sz="27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  <a:ea typeface="ＭＳ Ｐゴシック" pitchFamily="-105" charset="-128"/>
              </a:rPr>
              <a:t>Se recomienda que no sea el padre o la madre del confirmando.</a:t>
            </a:r>
            <a:endParaRPr lang="es-ES" sz="2700">
              <a:solidFill>
                <a:srgbClr val="FFFF00"/>
              </a:solidFill>
              <a:ea typeface="ＭＳ Ｐゴシック" pitchFamily="-105" charset="-128"/>
            </a:endParaRPr>
          </a:p>
        </p:txBody>
      </p:sp>
      <p:pic>
        <p:nvPicPr>
          <p:cNvPr id="33803" name="Picture 1035" descr="010">
            <a:extLst>
              <a:ext uri="{FF2B5EF4-FFF2-40B4-BE49-F238E27FC236}">
                <a16:creationId xmlns:a16="http://schemas.microsoft.com/office/drawing/2014/main" id="{7EC4830C-FAC1-4F9E-9486-E9B0558E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Rectangle 1037">
            <a:extLst>
              <a:ext uri="{FF2B5EF4-FFF2-40B4-BE49-F238E27FC236}">
                <a16:creationId xmlns:a16="http://schemas.microsoft.com/office/drawing/2014/main" id="{A9AE43D7-2D94-4BDF-930A-F658D77E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Criterios para ser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  <p:sp>
        <p:nvSpPr>
          <p:cNvPr id="33807" name="Rectangle 1039">
            <a:extLst>
              <a:ext uri="{FF2B5EF4-FFF2-40B4-BE49-F238E27FC236}">
                <a16:creationId xmlns:a16="http://schemas.microsoft.com/office/drawing/2014/main" id="{6C31867C-12C6-449F-A7FF-169028524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064" y="914400"/>
            <a:ext cx="6947736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1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05" charset="0"/>
                <a:ea typeface="ＭＳ Ｐゴシック" pitchFamily="-105" charset="-128"/>
                <a:cs typeface="Times New Roman" pitchFamily="18" charset="0"/>
              </a:rPr>
              <a:t>(Directorio Pastoral Sacramental de la Conferencia Episcopal de Chile Nº 120 al 125)</a:t>
            </a:r>
            <a:endParaRPr lang="es-ES" sz="14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neva" pitchFamily="-105" charset="0"/>
              <a:ea typeface="ＭＳ Ｐゴシック" pitchFamily="-105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8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925459BD-7626-470A-BD9D-8A9AEDC87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1600200"/>
            <a:ext cx="4724400" cy="480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No podrán ser padrinos – debido a su misma situación – los no católicos, los divorciados y vueltos a casar, y los convivientes, ya que no están dando un testimonio de familia cristiana. </a:t>
            </a: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4822" name="Picture 6" descr="NA01595_">
            <a:extLst>
              <a:ext uri="{FF2B5EF4-FFF2-40B4-BE49-F238E27FC236}">
                <a16:creationId xmlns:a16="http://schemas.microsoft.com/office/drawing/2014/main" id="{F73A8B53-D3D9-4967-B149-6AEF2B19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40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7">
            <a:extLst>
              <a:ext uri="{FF2B5EF4-FFF2-40B4-BE49-F238E27FC236}">
                <a16:creationId xmlns:a16="http://schemas.microsoft.com/office/drawing/2014/main" id="{198A185B-CE67-4A80-830C-8269E54C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Criterios para ser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741412FB-9625-4CDC-BE36-F4461038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914400"/>
            <a:ext cx="68707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1400" i="1"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05" charset="0"/>
                <a:ea typeface="ＭＳ Ｐゴシック" pitchFamily="-105" charset="-128"/>
                <a:cs typeface="Times New Roman" pitchFamily="18" charset="0"/>
              </a:rPr>
              <a:t>(Directorio Pastoral Sacramental de la Conferencia Episcopal de Chile Nº 120 al 125)</a:t>
            </a:r>
            <a:endParaRPr lang="es-ES" sz="1400" i="1">
              <a:effectLst>
                <a:outerShdw blurRad="38100" dist="38100" dir="2700000" algn="tl">
                  <a:srgbClr val="000000"/>
                </a:outerShdw>
              </a:effectLst>
              <a:latin typeface="Geneva" pitchFamily="-105" charset="0"/>
              <a:ea typeface="ＭＳ Ｐゴシック" pitchFamily="-105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B77E32A7-6B18-43C2-83A2-EBFDDC42BE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2400" y="1676400"/>
            <a:ext cx="4419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Apoyan a la persona que va a ser confirmada en su compromiso a una vida cristiana; </a:t>
            </a:r>
            <a:endParaRPr lang="es-ES_tradnl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neva" pitchFamily="-105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s-ES_tradnl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neva" pitchFamily="-105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Deben conocer al confirmando(a) y ser ejemplo fuerte y perdurable de su fe</a:t>
            </a:r>
            <a:r>
              <a:rPr lang="es-ES_tradnl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neva" pitchFamily="-105" charset="0"/>
              </a:rPr>
              <a:t>.</a:t>
            </a:r>
            <a:endParaRPr lang="es-ES" sz="30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9" name="Picture 7" descr="JES-1028">
            <a:extLst>
              <a:ext uri="{FF2B5EF4-FFF2-40B4-BE49-F238E27FC236}">
                <a16:creationId xmlns:a16="http://schemas.microsoft.com/office/drawing/2014/main" id="{40A99BC1-5804-4FC1-B24E-BD74D101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511425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8">
            <a:extLst>
              <a:ext uri="{FF2B5EF4-FFF2-40B4-BE49-F238E27FC236}">
                <a16:creationId xmlns:a16="http://schemas.microsoft.com/office/drawing/2014/main" id="{FD7A2D38-6D17-4888-A9B9-460103D4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-105" charset="-128"/>
              </a:rPr>
              <a:t>El papel del padrino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8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994</TotalTime>
  <Words>780</Words>
  <Application>Microsoft Office PowerPoint</Application>
  <PresentationFormat>Presentación en pantalla (4:3)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Times New Roman</vt:lpstr>
      <vt:lpstr>ＭＳ Ｐゴシック</vt:lpstr>
      <vt:lpstr>Arial</vt:lpstr>
      <vt:lpstr>Wingdings</vt:lpstr>
      <vt:lpstr>Calibri</vt:lpstr>
      <vt:lpstr>Tahoma</vt:lpstr>
      <vt:lpstr>Geneva</vt:lpstr>
      <vt:lpstr>MS Mincho</vt:lpstr>
      <vt:lpstr>Courier New</vt:lpstr>
      <vt:lpstr>Ion</vt:lpstr>
      <vt:lpstr>Catequesis Sacramental de Confirmación “Si conocieras el don de Dios...”</vt:lpstr>
      <vt:lpstr>Criterios para ser padrino</vt:lpstr>
      <vt:lpstr>Criterios para ser padrino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Salesianos Alameda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Catequesis de Confirmación “Si conocieras el don de Dios...”</dc:title>
  <dc:creator>Freddy Araya</dc:creator>
  <cp:lastModifiedBy>Freddy Araya</cp:lastModifiedBy>
  <cp:revision>59</cp:revision>
  <cp:lastPrinted>1601-01-01T00:00:00Z</cp:lastPrinted>
  <dcterms:created xsi:type="dcterms:W3CDTF">2008-07-01T17:38:21Z</dcterms:created>
  <dcterms:modified xsi:type="dcterms:W3CDTF">2022-03-27T14:50:43Z</dcterms:modified>
</cp:coreProperties>
</file>