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4pQHR+Cl9dWIWoiC3yvljrciL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dc5cb089d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1dc5cb08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c5cb089d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1dc5cb089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dc5cb089d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1dc5cb089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dc5cb089d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1dc5cb089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14f885476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914f8854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dc5cb089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11dc5cb08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14f885476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914f8854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c5cb089d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11dc5cb089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dc5cb089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1dc5cb08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14f88547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914f8854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c5cb089d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1dc5cb089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dc5cb089d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1dc5cb089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Im04XOMB5TU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fb.watch/bMG290Bgbp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187631" y="2980557"/>
            <a:ext cx="8520600" cy="7786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br>
              <a:rPr lang="es-MX" sz="3000"/>
            </a:br>
            <a:br>
              <a:rPr lang="es-MX" sz="3000"/>
            </a:br>
            <a:endParaRPr b="1" sz="7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0" y="-13741"/>
            <a:ext cx="9144000" cy="584775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BIENVENID@S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0" cy="125957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411480" y="1396480"/>
            <a:ext cx="640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SOMOS 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MOVIMIENTO JUVENIL SALESIANO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TE DAMOS LA </a:t>
            </a:r>
            <a:r>
              <a:rPr b="1" i="0" lang="es-MX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BIENVENIDA</a:t>
            </a: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rgbClr val="FF0000"/>
                </a:solidFill>
              </a:rPr>
              <a:t>MEJOR EXPERIENCIA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dc5cb089d_0_53"/>
          <p:cNvSpPr txBox="1"/>
          <p:nvPr>
            <p:ph type="ctrTitle"/>
          </p:nvPr>
        </p:nvSpPr>
        <p:spPr>
          <a:xfrm>
            <a:off x="3605200" y="32809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Las Experiencias en el Espíritu Salesianas (EE.EE) están conformadas por los grupos:</a:t>
            </a:r>
            <a:endParaRPr sz="18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>
                <a:solidFill>
                  <a:srgbClr val="848484"/>
                </a:solidFill>
                <a:highlight>
                  <a:srgbClr val="FFFFFF"/>
                </a:highlight>
              </a:rPr>
              <a:t>- ENE - Encuentro de Niños en el Espíritu</a:t>
            </a:r>
            <a:endParaRPr sz="15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>
                <a:solidFill>
                  <a:srgbClr val="848484"/>
                </a:solidFill>
                <a:highlight>
                  <a:srgbClr val="FFFFFF"/>
                </a:highlight>
              </a:rPr>
              <a:t>- ELE - Encuentro de lolos en el Espíritu</a:t>
            </a:r>
            <a:endParaRPr sz="15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>
                <a:solidFill>
                  <a:srgbClr val="848484"/>
                </a:solidFill>
                <a:highlight>
                  <a:srgbClr val="FFFFFF"/>
                </a:highlight>
              </a:rPr>
              <a:t>- EJE - Encuentro de jóvenes en el Espíritu</a:t>
            </a:r>
            <a:endParaRPr sz="15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>
                <a:solidFill>
                  <a:srgbClr val="848484"/>
                </a:solidFill>
                <a:highlight>
                  <a:srgbClr val="FFFFFF"/>
                </a:highlight>
              </a:rPr>
              <a:t>- ESCOGE</a:t>
            </a:r>
            <a:endParaRPr sz="15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Somos un conjunto de comunidades de niños, jóvenes y adultos católicos que quieren dar a conocer a Cristo, movidos por el Espíritu Santo.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1dc5cb089d_0_53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EXPERIENCIAS EN EL ESPÍRITU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11dc5cb089d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1dc5cb089d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24" y="1433976"/>
            <a:ext cx="2320675" cy="21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dc5cb089d_0_61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INFANCIA Y ADOLESCENCIA MISIONERA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1dc5cb089d_0_61"/>
          <p:cNvSpPr txBox="1"/>
          <p:nvPr>
            <p:ph type="ctrTitle"/>
          </p:nvPr>
        </p:nvSpPr>
        <p:spPr>
          <a:xfrm>
            <a:off x="3605200" y="31285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La Infancia y Adolescencia Misionera es una Obra Misional Pontificia para la animación misionera de niños, 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adolescentes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 y sus educadores, que coopera en la evangelización universal, especialmente de los niños y niñas del mundo. Dentro del Movimiento Juvenil Salesiano esta propuesta está destinada a niños y preadolescentes entre 5 y 14 años. Después de este tiempo, los niños pasan a prepararse para ser animadores de Infancia Misionera.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11dc5cb089d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iam salesianos" id="143" name="Google Shape;143;g11dc5cb089d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268" y="1469322"/>
            <a:ext cx="1428600" cy="15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dc5cb089d_0_69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MOVIMIENTO DE ACÓLITOS SALESIANOS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1dc5cb089d_0_69"/>
          <p:cNvSpPr txBox="1"/>
          <p:nvPr>
            <p:ph type="ctrTitle"/>
          </p:nvPr>
        </p:nvSpPr>
        <p:spPr>
          <a:xfrm>
            <a:off x="3485425" y="26718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Somos un movimiento conformado por niños y jóvenes que sirven a Jesús por medio del servicio en la Eucaristía y en las celebraciones litúrgicas. Nuestra forma de vivir, de compartir y de encontrarse con Jesucristo esta teñido de la Espiritualidad Salesiana que se manifiesta en la alegría, la cotidianidad y el servicio.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11dc5cb089d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1dc5cb089d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293" y="1231825"/>
            <a:ext cx="1368915" cy="20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dc5cb089d_0_78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MOVIMIENTO DE ACÓLITOS SALESIANOS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11dc5cb089d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1dc5cb089d_0_78"/>
          <p:cNvSpPr txBox="1"/>
          <p:nvPr>
            <p:ph type="ctrTitle"/>
          </p:nvPr>
        </p:nvSpPr>
        <p:spPr>
          <a:xfrm>
            <a:off x="3515375" y="315097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Los grupos de Guías y Scout Salesianos somos niños, adolecentes, jóvenes y adultos que buscamos vivir los valores del Evangelio a través de la ley y la promesa Guías y Scout, viviendo los valores de Badén Powell con la Espiritualidad Salesiana.</a:t>
            </a:r>
            <a:endParaRPr sz="18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Pertenecemos a la Asociación de Guías y Scout de Chile, en donde participamos a través de los grupos Guías y Scout presentes en nuestras obras de Iquique a Punta Arenas.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11dc5cb089d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46" y="1177400"/>
            <a:ext cx="1472875" cy="18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14f885476_0_17"/>
          <p:cNvSpPr txBox="1"/>
          <p:nvPr/>
        </p:nvSpPr>
        <p:spPr>
          <a:xfrm>
            <a:off x="3144499" y="1647125"/>
            <a:ext cx="2590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FF0000"/>
                </a:solidFill>
              </a:rPr>
              <a:t>SÉ PARTE DEL MJS</a:t>
            </a:r>
            <a:endParaRPr/>
          </a:p>
        </p:txBody>
      </p:sp>
      <p:sp>
        <p:nvSpPr>
          <p:cNvPr id="165" name="Google Shape;165;g914f885476_0_17"/>
          <p:cNvSpPr txBox="1"/>
          <p:nvPr/>
        </p:nvSpPr>
        <p:spPr>
          <a:xfrm>
            <a:off x="0" y="-13750"/>
            <a:ext cx="94485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100">
                <a:solidFill>
                  <a:schemeClr val="lt1"/>
                </a:solidFill>
              </a:rPr>
              <a:t>SÚMATE…</a:t>
            </a:r>
            <a:r>
              <a:rPr b="1" i="0" lang="es-MX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PARTICIPA</a:t>
            </a:r>
            <a:r>
              <a:rPr b="1" lang="es-MX" sz="3100">
                <a:solidFill>
                  <a:schemeClr val="lt1"/>
                </a:solidFill>
              </a:rPr>
              <a:t>… CONTAMOS CONTIGO</a:t>
            </a:r>
            <a:endParaRPr b="0" i="0" sz="3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914f885476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914f885476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975" y="1023475"/>
            <a:ext cx="2637400" cy="23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914f885476_0_17"/>
          <p:cNvPicPr preferRelativeResize="0"/>
          <p:nvPr/>
        </p:nvPicPr>
        <p:blipFill rotWithShape="1">
          <a:blip r:embed="rId5">
            <a:alphaModFix/>
          </a:blip>
          <a:srcRect b="0" l="17069" r="33651" t="0"/>
          <a:stretch/>
        </p:blipFill>
        <p:spPr>
          <a:xfrm rot="-499814">
            <a:off x="510421" y="789258"/>
            <a:ext cx="2531003" cy="342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c5cb089d_0_7"/>
          <p:cNvSpPr txBox="1"/>
          <p:nvPr/>
        </p:nvSpPr>
        <p:spPr>
          <a:xfrm>
            <a:off x="411477" y="1396475"/>
            <a:ext cx="39624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250">
                <a:solidFill>
                  <a:srgbClr val="222222"/>
                </a:solidFill>
                <a:highlight>
                  <a:srgbClr val="FFFFFF"/>
                </a:highlight>
              </a:rPr>
              <a:t>El Movimiento Juvenil Salesiano es un regalo para nosotros jóvenes, para la Iglesia y la sociedad</a:t>
            </a:r>
            <a:endParaRPr/>
          </a:p>
        </p:txBody>
      </p:sp>
      <p:sp>
        <p:nvSpPr>
          <p:cNvPr id="63" name="Google Shape;63;g11dc5cb089d_0_7"/>
          <p:cNvSpPr txBox="1"/>
          <p:nvPr>
            <p:ph type="ctrTitle"/>
          </p:nvPr>
        </p:nvSpPr>
        <p:spPr>
          <a:xfrm>
            <a:off x="187631" y="2980557"/>
            <a:ext cx="85206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br>
              <a:rPr lang="es-MX" sz="3000"/>
            </a:br>
            <a:br>
              <a:rPr lang="es-MX" sz="3000"/>
            </a:br>
            <a:endParaRPr b="1" sz="7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1dc5cb089d_0_7"/>
          <p:cNvSpPr txBox="1"/>
          <p:nvPr/>
        </p:nvSpPr>
        <p:spPr>
          <a:xfrm>
            <a:off x="0" y="-13741"/>
            <a:ext cx="9144000" cy="5850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¿QUIÈNES SOMOS?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g11dc5cb089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1dc5cb089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875" y="885605"/>
            <a:ext cx="4770125" cy="268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14f885476_0_8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Un camino que queremos recorrer contigo</a:t>
            </a:r>
            <a:r>
              <a:rPr b="1" i="0" lang="es-MX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914f88547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914f885476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705609"/>
            <a:ext cx="4572000" cy="30436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914f885476_0_8"/>
          <p:cNvSpPr txBox="1"/>
          <p:nvPr>
            <p:ph type="ctrTitle"/>
          </p:nvPr>
        </p:nvSpPr>
        <p:spPr>
          <a:xfrm>
            <a:off x="228600" y="2438275"/>
            <a:ext cx="60156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200">
                <a:solidFill>
                  <a:srgbClr val="FF0000"/>
                </a:solidFill>
              </a:rPr>
              <a:t>¿QUÉ BUSCAMOS?</a:t>
            </a:r>
            <a:endParaRPr b="1"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200">
                <a:solidFill>
                  <a:srgbClr val="FF0000"/>
                </a:solidFill>
              </a:rPr>
              <a:t>¿QUÉ QUEREMOS?</a:t>
            </a:r>
            <a:endParaRPr b="1"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200">
                <a:solidFill>
                  <a:srgbClr val="FF0000"/>
                </a:solidFill>
              </a:rPr>
              <a:t>¿QUÉ HACEMOS?</a:t>
            </a:r>
            <a:endParaRPr b="1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dc5cb089d_0_16"/>
          <p:cNvSpPr txBox="1"/>
          <p:nvPr>
            <p:ph type="ctrTitle"/>
          </p:nvPr>
        </p:nvSpPr>
        <p:spPr>
          <a:xfrm>
            <a:off x="236075" y="2878800"/>
            <a:ext cx="523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200">
                <a:solidFill>
                  <a:srgbClr val="FF0000"/>
                </a:solidFill>
              </a:rPr>
              <a:t>El MJS nació en Chile hace más de 40 años y hoy está presente en todo el mundo</a:t>
            </a:r>
            <a:endParaRPr b="1" sz="7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1dc5cb089d_0_16"/>
          <p:cNvSpPr txBox="1"/>
          <p:nvPr/>
        </p:nvSpPr>
        <p:spPr>
          <a:xfrm>
            <a:off x="0" y="-13741"/>
            <a:ext cx="9144000" cy="5850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JÓVENES SERVIDORES DEL MUNDO</a:t>
            </a:r>
            <a:r>
              <a:rPr b="1" i="0" lang="es-MX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11dc5cb089d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mno que refleja la identidad, el dinamismo y la unidad de este movimiento.&#10;Ayúdennos a difundirlo😉&#10;&#10;Parte de la letra fue creada con los aportes de muchas personas (jóvenes, adultos, comunidades). La composición final, el video clip y por cierto la interpretación son fruto del aporte que @Caetera Tolle -como parte del MJS- está haciendo permanentemente." id="82" name="Google Shape;82;g11dc5cb089d_0_16" title="Nuevo himno del MJ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5150" y="1214050"/>
            <a:ext cx="3201900" cy="24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c5cb089d_0_25"/>
          <p:cNvSpPr txBox="1"/>
          <p:nvPr>
            <p:ph type="ctrTitle"/>
          </p:nvPr>
        </p:nvSpPr>
        <p:spPr>
          <a:xfrm>
            <a:off x="258525" y="3181625"/>
            <a:ext cx="523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rgbClr val="FF0000"/>
                </a:solidFill>
              </a:rPr>
              <a:t>El MJS está constituido por jóvenes animadores, líderes juveniles, que han asumido con claridad y decisión la propuesta salesiana y hacen de sus vidas un testimonio para los otros jóvenes. </a:t>
            </a:r>
            <a:endParaRPr b="1" sz="6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1dc5cb089d_0_25"/>
          <p:cNvSpPr txBox="1"/>
          <p:nvPr/>
        </p:nvSpPr>
        <p:spPr>
          <a:xfrm>
            <a:off x="0" y="-13741"/>
            <a:ext cx="9144000" cy="5850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Somos un sólo movimiento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11dc5cb089d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1dc5cb089d_0_25"/>
          <p:cNvSpPr txBox="1"/>
          <p:nvPr/>
        </p:nvSpPr>
        <p:spPr>
          <a:xfrm>
            <a:off x="5285750" y="2027488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Acá podemos ver un video de la Carta de Identidad.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---&gt; </a:t>
            </a:r>
            <a:r>
              <a:rPr lang="es-MX" u="sng">
                <a:solidFill>
                  <a:schemeClr val="hlink"/>
                </a:solidFill>
                <a:hlinkClick r:id="rId4"/>
              </a:rPr>
              <a:t>https://fb.watch/bMG290Bgbp/</a:t>
            </a:r>
            <a:r>
              <a:rPr lang="es-MX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0" y="-13741"/>
            <a:ext cx="9144000" cy="5850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Diversas propuestas… un sólo movimiento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0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475" y="1597044"/>
            <a:ext cx="632636" cy="96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6592" y="1576723"/>
            <a:ext cx="786284" cy="100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5440" y="1597035"/>
            <a:ext cx="1048624" cy="96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00054" y="1581700"/>
            <a:ext cx="786284" cy="99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08983" y="1538800"/>
            <a:ext cx="723884" cy="108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iam salesianos" id="102" name="Google Shape;10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10454" y="1619055"/>
            <a:ext cx="872381" cy="9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60415" y="1588543"/>
            <a:ext cx="723885" cy="98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4f885476_0_0"/>
          <p:cNvSpPr txBox="1"/>
          <p:nvPr>
            <p:ph type="ctrTitle"/>
          </p:nvPr>
        </p:nvSpPr>
        <p:spPr>
          <a:xfrm>
            <a:off x="3605200" y="31285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Somos comunidades de vida cristiana conformadas por jóvenes – hombres y mujeres – que queremos seguir a Cristo como modelo de vida y compartir con otras personas nuestra fe al estilo soñador, alegre, misionero y juvenil que heredamos de los fundadores de la Familia Salesiana: San Juan Bosco y Madre Mazzarello, de quienes también aprendimos a servir por medio de los Oratorios a los niños y jóvenes más pobres.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914f885476_0_0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COMUNIDADES APOSTÓLICAS SALESIANAS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914f88547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39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914f88547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08" y="1127527"/>
            <a:ext cx="1533650" cy="19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dc5cb089d_0_37"/>
          <p:cNvSpPr txBox="1"/>
          <p:nvPr>
            <p:ph type="ctrTitle"/>
          </p:nvPr>
        </p:nvSpPr>
        <p:spPr>
          <a:xfrm>
            <a:off x="3605200" y="32809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Las Comunidades Misioneras Salesianas forman parte del Movimiento Juvenil Salesiano en Chile y responden al llamado que hace la Iglesia a todos los cristianos, especialmente a los jóvenes, a vivir su vocación misionera.</a:t>
            </a:r>
            <a:endParaRPr sz="18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Estamos llamados por Dios Padre a vivir una fuerte experiencia espiritual que se encarna en la misión, al estilo de Don Bosco. Somos misioneros de los niños, jóvenes y del pueblo sencillo.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1dc5cb089d_0_37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COMUNIDADES MISIONERAS SALESIANAS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11dc5cb089d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1dc5cb089d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125" y="1192755"/>
            <a:ext cx="1238000" cy="18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dc5cb089d_0_45"/>
          <p:cNvSpPr txBox="1"/>
          <p:nvPr>
            <p:ph type="ctrTitle"/>
          </p:nvPr>
        </p:nvSpPr>
        <p:spPr>
          <a:xfrm>
            <a:off x="3605200" y="3280925"/>
            <a:ext cx="520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El Club Domingo Savio es una propuesta del MJS para preadolescentes y adolescentes de edades que fluctúan los 10 a 18 años.</a:t>
            </a:r>
            <a:endParaRPr sz="18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Su objetivo es hacer que los integrantes del Club opten por una vida cristiana comprometida como respuesta a la llamada del Señor Jesús, inspirada en el modelo y figura del santo salesiano Domingo Savio.</a:t>
            </a:r>
            <a:endParaRPr sz="1800">
              <a:solidFill>
                <a:srgbClr val="84848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La experiencia enfatiza el sentido de la alegría, la responsabilidad en lo cotidiano</a:t>
            </a:r>
            <a:r>
              <a:rPr lang="es-MX" sz="1800">
                <a:solidFill>
                  <a:srgbClr val="848484"/>
                </a:solidFill>
                <a:highlight>
                  <a:srgbClr val="FFFFFF"/>
                </a:highlight>
              </a:rPr>
              <a:t>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dc5cb089d_0_45"/>
          <p:cNvSpPr txBox="1"/>
          <p:nvPr/>
        </p:nvSpPr>
        <p:spPr>
          <a:xfrm>
            <a:off x="0" y="-13741"/>
            <a:ext cx="9144000" cy="5847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</a:rPr>
              <a:t>CLUBES DOMINGO SAVIO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11dc5cb089d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129"/>
            <a:ext cx="9144001" cy="125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1dc5cb089d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886" y="1204596"/>
            <a:ext cx="1557575" cy="21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Freddy Araya</dc:creator>
</cp:coreProperties>
</file>