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16" r:id="rId3"/>
    <p:sldId id="317" r:id="rId4"/>
    <p:sldId id="318" r:id="rId5"/>
    <p:sldId id="319" r:id="rId6"/>
    <p:sldId id="320" r:id="rId7"/>
    <p:sldId id="321" r:id="rId8"/>
    <p:sldId id="322" r:id="rId9"/>
    <p:sldId id="324" r:id="rId10"/>
    <p:sldId id="258" r:id="rId11"/>
    <p:sldId id="323" r:id="rId12"/>
    <p:sldId id="259" r:id="rId13"/>
    <p:sldId id="325" r:id="rId14"/>
    <p:sldId id="260" r:id="rId15"/>
    <p:sldId id="326" r:id="rId16"/>
    <p:sldId id="261"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294" r:id="rId30"/>
    <p:sldId id="295" r:id="rId31"/>
    <p:sldId id="296" r:id="rId32"/>
    <p:sldId id="293" r:id="rId33"/>
    <p:sldId id="302" r:id="rId34"/>
    <p:sldId id="298" r:id="rId35"/>
    <p:sldId id="297" r:id="rId36"/>
    <p:sldId id="299" r:id="rId37"/>
    <p:sldId id="300" r:id="rId38"/>
    <p:sldId id="301" r:id="rId39"/>
    <p:sldId id="303"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0DE32-BECB-4337-B30B-F93A68ABD7F4}" type="datetimeFigureOut">
              <a:rPr lang="es-ES" smtClean="0"/>
              <a:t>14/08/2018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B46A0-49A7-4106-828B-29F228521078}" type="slidenum">
              <a:rPr lang="es-ES" smtClean="0"/>
              <a:t>‹Nº›</a:t>
            </a:fld>
            <a:endParaRPr lang="es-ES"/>
          </a:p>
        </p:txBody>
      </p:sp>
    </p:spTree>
    <p:extLst>
      <p:ext uri="{BB962C8B-B14F-4D97-AF65-F5344CB8AC3E}">
        <p14:creationId xmlns:p14="http://schemas.microsoft.com/office/powerpoint/2010/main" val="91009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D2B46A0-49A7-4106-828B-29F228521078}" type="slidenum">
              <a:rPr lang="es-ES" smtClean="0"/>
              <a:t>1</a:t>
            </a:fld>
            <a:endParaRPr lang="es-ES"/>
          </a:p>
        </p:txBody>
      </p:sp>
    </p:spTree>
    <p:extLst>
      <p:ext uri="{BB962C8B-B14F-4D97-AF65-F5344CB8AC3E}">
        <p14:creationId xmlns:p14="http://schemas.microsoft.com/office/powerpoint/2010/main" val="387296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20</a:t>
            </a:fld>
            <a:endParaRPr lang="es-ES"/>
          </a:p>
        </p:txBody>
      </p:sp>
    </p:spTree>
    <p:extLst>
      <p:ext uri="{BB962C8B-B14F-4D97-AF65-F5344CB8AC3E}">
        <p14:creationId xmlns:p14="http://schemas.microsoft.com/office/powerpoint/2010/main" val="302284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21</a:t>
            </a:fld>
            <a:endParaRPr lang="es-ES"/>
          </a:p>
        </p:txBody>
      </p:sp>
    </p:spTree>
    <p:extLst>
      <p:ext uri="{BB962C8B-B14F-4D97-AF65-F5344CB8AC3E}">
        <p14:creationId xmlns:p14="http://schemas.microsoft.com/office/powerpoint/2010/main" val="170702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22</a:t>
            </a:fld>
            <a:endParaRPr lang="es-ES"/>
          </a:p>
        </p:txBody>
      </p:sp>
    </p:spTree>
    <p:extLst>
      <p:ext uri="{BB962C8B-B14F-4D97-AF65-F5344CB8AC3E}">
        <p14:creationId xmlns:p14="http://schemas.microsoft.com/office/powerpoint/2010/main" val="321861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23</a:t>
            </a:fld>
            <a:endParaRPr lang="es-ES"/>
          </a:p>
        </p:txBody>
      </p:sp>
    </p:spTree>
    <p:extLst>
      <p:ext uri="{BB962C8B-B14F-4D97-AF65-F5344CB8AC3E}">
        <p14:creationId xmlns:p14="http://schemas.microsoft.com/office/powerpoint/2010/main" val="279947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24</a:t>
            </a:fld>
            <a:endParaRPr lang="es-ES"/>
          </a:p>
        </p:txBody>
      </p:sp>
    </p:spTree>
    <p:extLst>
      <p:ext uri="{BB962C8B-B14F-4D97-AF65-F5344CB8AC3E}">
        <p14:creationId xmlns:p14="http://schemas.microsoft.com/office/powerpoint/2010/main" val="401801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25</a:t>
            </a:fld>
            <a:endParaRPr lang="es-ES"/>
          </a:p>
        </p:txBody>
      </p:sp>
    </p:spTree>
    <p:extLst>
      <p:ext uri="{BB962C8B-B14F-4D97-AF65-F5344CB8AC3E}">
        <p14:creationId xmlns:p14="http://schemas.microsoft.com/office/powerpoint/2010/main" val="77463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26</a:t>
            </a:fld>
            <a:endParaRPr lang="es-ES"/>
          </a:p>
        </p:txBody>
      </p:sp>
    </p:spTree>
    <p:extLst>
      <p:ext uri="{BB962C8B-B14F-4D97-AF65-F5344CB8AC3E}">
        <p14:creationId xmlns:p14="http://schemas.microsoft.com/office/powerpoint/2010/main" val="250730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27</a:t>
            </a:fld>
            <a:endParaRPr lang="es-ES"/>
          </a:p>
        </p:txBody>
      </p:sp>
    </p:spTree>
    <p:extLst>
      <p:ext uri="{BB962C8B-B14F-4D97-AF65-F5344CB8AC3E}">
        <p14:creationId xmlns:p14="http://schemas.microsoft.com/office/powerpoint/2010/main" val="204706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28</a:t>
            </a:fld>
            <a:endParaRPr lang="es-ES"/>
          </a:p>
        </p:txBody>
      </p:sp>
    </p:spTree>
    <p:extLst>
      <p:ext uri="{BB962C8B-B14F-4D97-AF65-F5344CB8AC3E}">
        <p14:creationId xmlns:p14="http://schemas.microsoft.com/office/powerpoint/2010/main" val="36686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29</a:t>
            </a:fld>
            <a:endParaRPr lang="es-ES"/>
          </a:p>
        </p:txBody>
      </p:sp>
    </p:spTree>
    <p:extLst>
      <p:ext uri="{BB962C8B-B14F-4D97-AF65-F5344CB8AC3E}">
        <p14:creationId xmlns:p14="http://schemas.microsoft.com/office/powerpoint/2010/main" val="29904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8</a:t>
            </a:fld>
            <a:endParaRPr lang="es-ES"/>
          </a:p>
        </p:txBody>
      </p:sp>
    </p:spTree>
    <p:extLst>
      <p:ext uri="{BB962C8B-B14F-4D97-AF65-F5344CB8AC3E}">
        <p14:creationId xmlns:p14="http://schemas.microsoft.com/office/powerpoint/2010/main" val="422483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30</a:t>
            </a:fld>
            <a:endParaRPr lang="es-ES"/>
          </a:p>
        </p:txBody>
      </p:sp>
    </p:spTree>
    <p:extLst>
      <p:ext uri="{BB962C8B-B14F-4D97-AF65-F5344CB8AC3E}">
        <p14:creationId xmlns:p14="http://schemas.microsoft.com/office/powerpoint/2010/main" val="73707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31</a:t>
            </a:fld>
            <a:endParaRPr lang="es-ES"/>
          </a:p>
        </p:txBody>
      </p:sp>
    </p:spTree>
    <p:extLst>
      <p:ext uri="{BB962C8B-B14F-4D97-AF65-F5344CB8AC3E}">
        <p14:creationId xmlns:p14="http://schemas.microsoft.com/office/powerpoint/2010/main" val="366455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32</a:t>
            </a:fld>
            <a:endParaRPr lang="es-ES"/>
          </a:p>
        </p:txBody>
      </p:sp>
    </p:spTree>
    <p:extLst>
      <p:ext uri="{BB962C8B-B14F-4D97-AF65-F5344CB8AC3E}">
        <p14:creationId xmlns:p14="http://schemas.microsoft.com/office/powerpoint/2010/main" val="337084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33</a:t>
            </a:fld>
            <a:endParaRPr lang="es-ES"/>
          </a:p>
        </p:txBody>
      </p:sp>
    </p:spTree>
    <p:extLst>
      <p:ext uri="{BB962C8B-B14F-4D97-AF65-F5344CB8AC3E}">
        <p14:creationId xmlns:p14="http://schemas.microsoft.com/office/powerpoint/2010/main" val="4136408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34</a:t>
            </a:fld>
            <a:endParaRPr lang="es-ES"/>
          </a:p>
        </p:txBody>
      </p:sp>
    </p:spTree>
    <p:extLst>
      <p:ext uri="{BB962C8B-B14F-4D97-AF65-F5344CB8AC3E}">
        <p14:creationId xmlns:p14="http://schemas.microsoft.com/office/powerpoint/2010/main" val="396741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35</a:t>
            </a:fld>
            <a:endParaRPr lang="es-ES"/>
          </a:p>
        </p:txBody>
      </p:sp>
    </p:spTree>
    <p:extLst>
      <p:ext uri="{BB962C8B-B14F-4D97-AF65-F5344CB8AC3E}">
        <p14:creationId xmlns:p14="http://schemas.microsoft.com/office/powerpoint/2010/main" val="263299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36</a:t>
            </a:fld>
            <a:endParaRPr lang="es-ES"/>
          </a:p>
        </p:txBody>
      </p:sp>
    </p:spTree>
    <p:extLst>
      <p:ext uri="{BB962C8B-B14F-4D97-AF65-F5344CB8AC3E}">
        <p14:creationId xmlns:p14="http://schemas.microsoft.com/office/powerpoint/2010/main" val="243494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37</a:t>
            </a:fld>
            <a:endParaRPr lang="es-ES"/>
          </a:p>
        </p:txBody>
      </p:sp>
    </p:spTree>
    <p:extLst>
      <p:ext uri="{BB962C8B-B14F-4D97-AF65-F5344CB8AC3E}">
        <p14:creationId xmlns:p14="http://schemas.microsoft.com/office/powerpoint/2010/main" val="1478982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150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AB4494-E07B-413C-A52B-FE9349935AAF}" type="slidenum">
              <a:rPr lang="es-MX" smtClean="0"/>
              <a:pPr fontAlgn="base">
                <a:spcBef>
                  <a:spcPct val="0"/>
                </a:spcBef>
                <a:spcAft>
                  <a:spcPct val="0"/>
                </a:spcAft>
                <a:defRPr/>
              </a:pPr>
              <a:t>38</a:t>
            </a:fld>
            <a:endParaRPr lang="es-MX" smtClean="0"/>
          </a:p>
        </p:txBody>
      </p:sp>
    </p:spTree>
    <p:extLst>
      <p:ext uri="{BB962C8B-B14F-4D97-AF65-F5344CB8AC3E}">
        <p14:creationId xmlns:p14="http://schemas.microsoft.com/office/powerpoint/2010/main" val="847739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D2B46A0-49A7-4106-828B-29F228521078}" type="slidenum">
              <a:rPr lang="es-ES" smtClean="0"/>
              <a:t>39</a:t>
            </a:fld>
            <a:endParaRPr lang="es-ES"/>
          </a:p>
        </p:txBody>
      </p:sp>
    </p:spTree>
    <p:extLst>
      <p:ext uri="{BB962C8B-B14F-4D97-AF65-F5344CB8AC3E}">
        <p14:creationId xmlns:p14="http://schemas.microsoft.com/office/powerpoint/2010/main" val="291690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10</a:t>
            </a:fld>
            <a:endParaRPr lang="es-ES"/>
          </a:p>
        </p:txBody>
      </p:sp>
    </p:spTree>
    <p:extLst>
      <p:ext uri="{BB962C8B-B14F-4D97-AF65-F5344CB8AC3E}">
        <p14:creationId xmlns:p14="http://schemas.microsoft.com/office/powerpoint/2010/main" val="319890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12</a:t>
            </a:fld>
            <a:endParaRPr lang="es-ES"/>
          </a:p>
        </p:txBody>
      </p:sp>
    </p:spTree>
    <p:extLst>
      <p:ext uri="{BB962C8B-B14F-4D97-AF65-F5344CB8AC3E}">
        <p14:creationId xmlns:p14="http://schemas.microsoft.com/office/powerpoint/2010/main" val="14637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14</a:t>
            </a:fld>
            <a:endParaRPr lang="es-ES"/>
          </a:p>
        </p:txBody>
      </p:sp>
    </p:spTree>
    <p:extLst>
      <p:ext uri="{BB962C8B-B14F-4D97-AF65-F5344CB8AC3E}">
        <p14:creationId xmlns:p14="http://schemas.microsoft.com/office/powerpoint/2010/main" val="130412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06EB9A-8B4E-474F-92EA-54CA88B6CF9F}" type="slidenum">
              <a:rPr lang="es-ES" smtClean="0"/>
              <a:pPr/>
              <a:t>16</a:t>
            </a:fld>
            <a:endParaRPr lang="es-ES"/>
          </a:p>
        </p:txBody>
      </p:sp>
    </p:spTree>
    <p:extLst>
      <p:ext uri="{BB962C8B-B14F-4D97-AF65-F5344CB8AC3E}">
        <p14:creationId xmlns:p14="http://schemas.microsoft.com/office/powerpoint/2010/main" val="259957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17</a:t>
            </a:fld>
            <a:endParaRPr lang="es-ES"/>
          </a:p>
        </p:txBody>
      </p:sp>
    </p:spTree>
    <p:extLst>
      <p:ext uri="{BB962C8B-B14F-4D97-AF65-F5344CB8AC3E}">
        <p14:creationId xmlns:p14="http://schemas.microsoft.com/office/powerpoint/2010/main" val="195208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18</a:t>
            </a:fld>
            <a:endParaRPr lang="es-ES"/>
          </a:p>
        </p:txBody>
      </p:sp>
    </p:spTree>
    <p:extLst>
      <p:ext uri="{BB962C8B-B14F-4D97-AF65-F5344CB8AC3E}">
        <p14:creationId xmlns:p14="http://schemas.microsoft.com/office/powerpoint/2010/main" val="367783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C70FC1-FB9E-4408-B641-09B7A0AFD332}" type="slidenum">
              <a:rPr lang="es-ES" smtClean="0"/>
              <a:pPr/>
              <a:t>19</a:t>
            </a:fld>
            <a:endParaRPr lang="es-ES"/>
          </a:p>
        </p:txBody>
      </p:sp>
    </p:spTree>
    <p:extLst>
      <p:ext uri="{BB962C8B-B14F-4D97-AF65-F5344CB8AC3E}">
        <p14:creationId xmlns:p14="http://schemas.microsoft.com/office/powerpoint/2010/main" val="33234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5" name="Footer Placeholder 4"/>
          <p:cNvSpPr>
            <a:spLocks noGrp="1"/>
          </p:cNvSpPr>
          <p:nvPr>
            <p:ph type="ftr" sz="quarter" idx="11"/>
          </p:nvPr>
        </p:nvSpPr>
        <p:spPr/>
        <p:txBody>
          <a:bodyPr/>
          <a:lstStyle/>
          <a:p>
            <a:endParaRPr lang="es-ES">
              <a:solidFill>
                <a:srgbClr val="073E87"/>
              </a:solidFill>
              <a:latin typeface="Candara"/>
            </a:endParaRPr>
          </a:p>
        </p:txBody>
      </p:sp>
      <p:sp>
        <p:nvSpPr>
          <p:cNvPr id="6" name="Slide Number Placeholder 5"/>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108515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5" name="Footer Placeholder 4"/>
          <p:cNvSpPr>
            <a:spLocks noGrp="1"/>
          </p:cNvSpPr>
          <p:nvPr>
            <p:ph type="ftr" sz="quarter" idx="11"/>
          </p:nvPr>
        </p:nvSpPr>
        <p:spPr/>
        <p:txBody>
          <a:bodyPr/>
          <a:lstStyle/>
          <a:p>
            <a:endParaRPr lang="es-ES">
              <a:solidFill>
                <a:srgbClr val="073E87"/>
              </a:solidFill>
              <a:latin typeface="Candara"/>
            </a:endParaRPr>
          </a:p>
        </p:txBody>
      </p:sp>
      <p:sp>
        <p:nvSpPr>
          <p:cNvPr id="6" name="Slide Number Placeholder 5"/>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179354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sp>
        <p:nvSpPr>
          <p:cNvPr id="4" name="Date Placeholder 3"/>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5" name="Footer Placeholder 4"/>
          <p:cNvSpPr>
            <a:spLocks noGrp="1"/>
          </p:cNvSpPr>
          <p:nvPr>
            <p:ph type="ftr" sz="quarter" idx="11"/>
          </p:nvPr>
        </p:nvSpPr>
        <p:spPr/>
        <p:txBody>
          <a:bodyPr/>
          <a:lstStyle/>
          <a:p>
            <a:endParaRPr lang="es-ES">
              <a:solidFill>
                <a:srgbClr val="073E87"/>
              </a:solidFill>
              <a:latin typeface="Candara"/>
            </a:endParaRPr>
          </a:p>
        </p:txBody>
      </p:sp>
      <p:sp>
        <p:nvSpPr>
          <p:cNvPr id="6" name="Slide Number Placeholder 5"/>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extLst>
      <p:ext uri="{BB962C8B-B14F-4D97-AF65-F5344CB8AC3E}">
        <p14:creationId xmlns:p14="http://schemas.microsoft.com/office/powerpoint/2010/main" val="245312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5" name="Footer Placeholder 4"/>
          <p:cNvSpPr>
            <a:spLocks noGrp="1"/>
          </p:cNvSpPr>
          <p:nvPr>
            <p:ph type="ftr" sz="quarter" idx="11"/>
          </p:nvPr>
        </p:nvSpPr>
        <p:spPr/>
        <p:txBody>
          <a:bodyPr/>
          <a:lstStyle/>
          <a:p>
            <a:endParaRPr lang="es-ES">
              <a:solidFill>
                <a:srgbClr val="073E87"/>
              </a:solidFill>
              <a:latin typeface="Candara"/>
            </a:endParaRPr>
          </a:p>
        </p:txBody>
      </p:sp>
      <p:sp>
        <p:nvSpPr>
          <p:cNvPr id="6" name="Slide Number Placeholder 5"/>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
        <p:nvSpPr>
          <p:cNvPr id="7" name="Title 6"/>
          <p:cNvSpPr>
            <a:spLocks noGrp="1"/>
          </p:cNvSpPr>
          <p:nvPr>
            <p:ph type="title"/>
          </p:nvPr>
        </p:nvSpPr>
        <p:spPr/>
        <p:txBody>
          <a:bodyPr/>
          <a:lstStyle/>
          <a:p>
            <a:r>
              <a:rPr lang="es-ES_tradnl" smtClean="0"/>
              <a:t>Clic para editar título</a:t>
            </a:r>
            <a:endParaRPr lang="en-US"/>
          </a:p>
        </p:txBody>
      </p:sp>
    </p:spTree>
    <p:extLst>
      <p:ext uri="{BB962C8B-B14F-4D97-AF65-F5344CB8AC3E}">
        <p14:creationId xmlns:p14="http://schemas.microsoft.com/office/powerpoint/2010/main" val="111489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5" name="Footer Placeholder 4"/>
          <p:cNvSpPr>
            <a:spLocks noGrp="1"/>
          </p:cNvSpPr>
          <p:nvPr>
            <p:ph type="ftr" sz="quarter" idx="11"/>
          </p:nvPr>
        </p:nvSpPr>
        <p:spPr/>
        <p:txBody>
          <a:bodyPr/>
          <a:lstStyle/>
          <a:p>
            <a:endParaRPr lang="es-ES">
              <a:solidFill>
                <a:srgbClr val="073E87"/>
              </a:solidFill>
              <a:latin typeface="Candara"/>
            </a:endParaRPr>
          </a:p>
        </p:txBody>
      </p:sp>
      <p:sp>
        <p:nvSpPr>
          <p:cNvPr id="6" name="Slide Number Placeholder 5"/>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341911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5" name="Date Placeholder 4"/>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6" name="Footer Placeholder 5"/>
          <p:cNvSpPr>
            <a:spLocks noGrp="1"/>
          </p:cNvSpPr>
          <p:nvPr>
            <p:ph type="ftr" sz="quarter" idx="11"/>
          </p:nvPr>
        </p:nvSpPr>
        <p:spPr/>
        <p:txBody>
          <a:bodyPr/>
          <a:lstStyle/>
          <a:p>
            <a:endParaRPr lang="es-ES">
              <a:solidFill>
                <a:srgbClr val="073E87"/>
              </a:solidFill>
              <a:latin typeface="Candara"/>
            </a:endParaRPr>
          </a:p>
        </p:txBody>
      </p:sp>
      <p:sp>
        <p:nvSpPr>
          <p:cNvPr id="7" name="Slide Number Placeholder 6"/>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249761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8" name="Footer Placeholder 7"/>
          <p:cNvSpPr>
            <a:spLocks noGrp="1"/>
          </p:cNvSpPr>
          <p:nvPr>
            <p:ph type="ftr" sz="quarter" idx="11"/>
          </p:nvPr>
        </p:nvSpPr>
        <p:spPr/>
        <p:txBody>
          <a:bodyPr/>
          <a:lstStyle/>
          <a:p>
            <a:endParaRPr lang="es-ES">
              <a:solidFill>
                <a:srgbClr val="073E87"/>
              </a:solidFill>
              <a:latin typeface="Candara"/>
            </a:endParaRPr>
          </a:p>
        </p:txBody>
      </p:sp>
      <p:sp>
        <p:nvSpPr>
          <p:cNvPr id="9" name="Slide Number Placeholder 8"/>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258369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4" name="Footer Placeholder 3"/>
          <p:cNvSpPr>
            <a:spLocks noGrp="1"/>
          </p:cNvSpPr>
          <p:nvPr>
            <p:ph type="ftr" sz="quarter" idx="11"/>
          </p:nvPr>
        </p:nvSpPr>
        <p:spPr/>
        <p:txBody>
          <a:bodyPr/>
          <a:lstStyle/>
          <a:p>
            <a:endParaRPr lang="es-ES">
              <a:solidFill>
                <a:srgbClr val="073E87"/>
              </a:solidFill>
              <a:latin typeface="Candara"/>
            </a:endParaRPr>
          </a:p>
        </p:txBody>
      </p:sp>
      <p:sp>
        <p:nvSpPr>
          <p:cNvPr id="5" name="Slide Number Placeholder 4"/>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166111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 name="Date Placeholder 1"/>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3" name="Footer Placeholder 2"/>
          <p:cNvSpPr>
            <a:spLocks noGrp="1"/>
          </p:cNvSpPr>
          <p:nvPr>
            <p:ph type="ftr" sz="quarter" idx="11"/>
          </p:nvPr>
        </p:nvSpPr>
        <p:spPr/>
        <p:txBody>
          <a:bodyPr/>
          <a:lstStyle/>
          <a:p>
            <a:endParaRPr lang="es-ES">
              <a:solidFill>
                <a:srgbClr val="073E87"/>
              </a:solidFill>
              <a:latin typeface="Candara"/>
            </a:endParaRPr>
          </a:p>
        </p:txBody>
      </p:sp>
      <p:sp>
        <p:nvSpPr>
          <p:cNvPr id="4" name="Slide Number Placeholder 3"/>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Tree>
    <p:extLst>
      <p:ext uri="{BB962C8B-B14F-4D97-AF65-F5344CB8AC3E}">
        <p14:creationId xmlns:p14="http://schemas.microsoft.com/office/powerpoint/2010/main" val="119258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sp>
        <p:nvSpPr>
          <p:cNvPr id="5" name="Date Placeholder 4"/>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6" name="Footer Placeholder 5"/>
          <p:cNvSpPr>
            <a:spLocks noGrp="1"/>
          </p:cNvSpPr>
          <p:nvPr>
            <p:ph type="ftr" sz="quarter" idx="11"/>
          </p:nvPr>
        </p:nvSpPr>
        <p:spPr/>
        <p:txBody>
          <a:bodyPr/>
          <a:lstStyle/>
          <a:p>
            <a:endParaRPr lang="es-ES">
              <a:solidFill>
                <a:srgbClr val="073E87"/>
              </a:solidFill>
              <a:latin typeface="Candara"/>
            </a:endParaRPr>
          </a:p>
        </p:txBody>
      </p:sp>
      <p:sp>
        <p:nvSpPr>
          <p:cNvPr id="7" name="Slide Number Placeholder 6"/>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smtClean="0"/>
              <a:t>Clic para editar título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extLst>
      <p:ext uri="{BB962C8B-B14F-4D97-AF65-F5344CB8AC3E}">
        <p14:creationId xmlns:p14="http://schemas.microsoft.com/office/powerpoint/2010/main" val="168663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smtClean="0"/>
              <a:t>Clic para editar título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3B788C5-0068-474E-AFC8-A12360F205AD}" type="datetimeFigureOut">
              <a:rPr lang="es-ES" smtClean="0">
                <a:solidFill>
                  <a:srgbClr val="073E87"/>
                </a:solidFill>
                <a:latin typeface="Candara"/>
              </a:rPr>
              <a:pPr/>
              <a:t>14/08/2018</a:t>
            </a:fld>
            <a:endParaRPr lang="es-ES">
              <a:solidFill>
                <a:srgbClr val="073E87"/>
              </a:solidFill>
              <a:latin typeface="Candara"/>
            </a:endParaRPr>
          </a:p>
        </p:txBody>
      </p:sp>
      <p:sp>
        <p:nvSpPr>
          <p:cNvPr id="6" name="Footer Placeholder 5"/>
          <p:cNvSpPr>
            <a:spLocks noGrp="1"/>
          </p:cNvSpPr>
          <p:nvPr>
            <p:ph type="ftr" sz="quarter" idx="11"/>
          </p:nvPr>
        </p:nvSpPr>
        <p:spPr/>
        <p:txBody>
          <a:bodyPr/>
          <a:lstStyle/>
          <a:p>
            <a:endParaRPr lang="es-ES">
              <a:solidFill>
                <a:srgbClr val="073E87"/>
              </a:solidFill>
              <a:latin typeface="Candara"/>
            </a:endParaRPr>
          </a:p>
        </p:txBody>
      </p:sp>
      <p:sp>
        <p:nvSpPr>
          <p:cNvPr id="7" name="Slide Number Placeholder 6"/>
          <p:cNvSpPr>
            <a:spLocks noGrp="1"/>
          </p:cNvSpPr>
          <p:nvPr>
            <p:ph type="sldNum" sz="quarter" idx="12"/>
          </p:nvPr>
        </p:nvSpPr>
        <p:spPr/>
        <p:txBody>
          <a:bodyPr/>
          <a:lstStyle/>
          <a:p>
            <a:fld id="{C034FAFC-3176-9A4F-80F2-48B1AC64BD4E}" type="slidenum">
              <a:rPr lang="es-ES" smtClean="0">
                <a:solidFill>
                  <a:srgbClr val="073E87"/>
                </a:solidFill>
                <a:latin typeface="Candara"/>
              </a:rPr>
              <a:pPr/>
              <a:t>‹Nº›</a:t>
            </a:fld>
            <a:endParaRPr lang="es-ES">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Tree>
    <p:extLst>
      <p:ext uri="{BB962C8B-B14F-4D97-AF65-F5344CB8AC3E}">
        <p14:creationId xmlns:p14="http://schemas.microsoft.com/office/powerpoint/2010/main" val="94569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defTabSz="457200"/>
            <a:fld id="{C3B788C5-0068-474E-AFC8-A12360F205AD}" type="datetimeFigureOut">
              <a:rPr lang="es-ES" smtClean="0">
                <a:solidFill>
                  <a:srgbClr val="073E87"/>
                </a:solidFill>
                <a:latin typeface="Candara"/>
              </a:rPr>
              <a:pPr defTabSz="457200"/>
              <a:t>14/08/2018</a:t>
            </a:fld>
            <a:endParaRPr lang="es-ES">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defTabSz="457200"/>
            <a:endParaRPr lang="es-ES">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defTabSz="457200"/>
            <a:fld id="{C034FAFC-3176-9A4F-80F2-48B1AC64BD4E}" type="slidenum">
              <a:rPr lang="es-ES" smtClean="0">
                <a:solidFill>
                  <a:srgbClr val="073E87"/>
                </a:solidFill>
                <a:latin typeface="Candara"/>
              </a:rPr>
              <a:pPr defTabSz="457200"/>
              <a:t>‹Nº›</a:t>
            </a:fld>
            <a:endParaRPr lang="es-ES">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extLst>
      <p:ext uri="{BB962C8B-B14F-4D97-AF65-F5344CB8AC3E}">
        <p14:creationId xmlns:p14="http://schemas.microsoft.com/office/powerpoint/2010/main" val="1088173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scuelacima.com/xto_maria_jesus_100.jpg"/>
          <p:cNvPicPr>
            <a:picLocks noChangeAspect="1" noChangeArrowheads="1"/>
          </p:cNvPicPr>
          <p:nvPr/>
        </p:nvPicPr>
        <p:blipFill>
          <a:blip r:embed="rId3"/>
          <a:srcRect/>
          <a:stretch>
            <a:fillRect/>
          </a:stretch>
        </p:blipFill>
        <p:spPr bwMode="auto">
          <a:xfrm>
            <a:off x="-1" y="-24"/>
            <a:ext cx="4465689" cy="6858024"/>
          </a:xfrm>
          <a:prstGeom prst="rect">
            <a:avLst/>
          </a:prstGeom>
          <a:noFill/>
        </p:spPr>
      </p:pic>
      <p:sp>
        <p:nvSpPr>
          <p:cNvPr id="6" name="5 Rectángulo"/>
          <p:cNvSpPr/>
          <p:nvPr/>
        </p:nvSpPr>
        <p:spPr>
          <a:xfrm>
            <a:off x="4357686" y="0"/>
            <a:ext cx="478631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4500562" y="571481"/>
            <a:ext cx="4200500" cy="985312"/>
          </a:xfrm>
          <a:ln>
            <a:solidFill>
              <a:srgbClr val="0070C0"/>
            </a:solidFill>
          </a:ln>
        </p:spPr>
        <p:txBody>
          <a:bodyPr>
            <a:normAutofit fontScale="90000"/>
          </a:bodyPr>
          <a:lstStyle/>
          <a:p>
            <a:r>
              <a:rPr lang="es-ES" sz="6000" dirty="0" smtClean="0">
                <a:solidFill>
                  <a:srgbClr val="FFFF00"/>
                </a:solidFill>
                <a:effectLst>
                  <a:outerShdw blurRad="38100" dist="38100" dir="2700000" algn="tl">
                    <a:srgbClr val="000000">
                      <a:alpha val="43137"/>
                    </a:srgbClr>
                  </a:outerShdw>
                </a:effectLst>
                <a:latin typeface="AR JULIAN" panose="02000000000000000000" pitchFamily="2" charset="0"/>
              </a:rPr>
              <a:t>María de Nazaret</a:t>
            </a:r>
            <a:endParaRPr lang="es-ES" sz="6000" dirty="0">
              <a:solidFill>
                <a:srgbClr val="FFFF00"/>
              </a:solidFill>
              <a:effectLst>
                <a:outerShdw blurRad="38100" dist="38100" dir="2700000" algn="tl">
                  <a:srgbClr val="000000">
                    <a:alpha val="43137"/>
                  </a:srgbClr>
                </a:outerShdw>
              </a:effectLst>
              <a:latin typeface="AR JULIAN" panose="02000000000000000000" pitchFamily="2" charset="0"/>
            </a:endParaRPr>
          </a:p>
        </p:txBody>
      </p:sp>
      <p:sp>
        <p:nvSpPr>
          <p:cNvPr id="5" name="4 Rectángulo"/>
          <p:cNvSpPr/>
          <p:nvPr/>
        </p:nvSpPr>
        <p:spPr>
          <a:xfrm>
            <a:off x="5072066" y="2357430"/>
            <a:ext cx="3214678" cy="3970318"/>
          </a:xfrm>
          <a:prstGeom prst="rect">
            <a:avLst/>
          </a:prstGeom>
        </p:spPr>
        <p:txBody>
          <a:bodyPr wrap="square">
            <a:spAutoFit/>
          </a:bodyPr>
          <a:lstStyle/>
          <a:p>
            <a:pPr algn="ctr"/>
            <a:r>
              <a:rPr lang="es-ES" sz="3600" dirty="0" smtClean="0">
                <a:solidFill>
                  <a:schemeClr val="bg1"/>
                </a:solidFill>
              </a:rPr>
              <a:t>“Al llegar la plenitud de los tiempos, envió Dios a su Hijo, nacido de mujer” </a:t>
            </a:r>
          </a:p>
          <a:p>
            <a:pPr algn="ctr"/>
            <a:r>
              <a:rPr lang="es-ES" sz="3600" dirty="0" smtClean="0">
                <a:solidFill>
                  <a:schemeClr val="bg1"/>
                </a:solidFill>
              </a:rPr>
              <a:t> (Gal 4,4)</a:t>
            </a:r>
            <a:endParaRPr lang="es-ES" sz="3600" dirty="0">
              <a:solidFill>
                <a:schemeClr val="bg1"/>
              </a:solidFill>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7" y="6322899"/>
            <a:ext cx="1732831" cy="5213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23631" y="346304"/>
            <a:ext cx="6772300" cy="798509"/>
          </a:xfrm>
        </p:spPr>
        <p:txBody>
          <a:bodyPr>
            <a:normAutofit fontScale="90000"/>
          </a:bodyPr>
          <a:lstStyle/>
          <a:p>
            <a:r>
              <a:rPr lang="es-MX" dirty="0" smtClean="0"/>
              <a:t/>
            </a:r>
            <a:br>
              <a:rPr lang="es-MX" dirty="0" smtClean="0"/>
            </a:br>
            <a:r>
              <a:rPr lang="es-MX" dirty="0" smtClean="0">
                <a:solidFill>
                  <a:srgbClr val="FFFF00"/>
                </a:solidFill>
              </a:rPr>
              <a:t>Evangelista</a:t>
            </a:r>
            <a:r>
              <a:rPr lang="es-MX" dirty="0" smtClean="0"/>
              <a:t> </a:t>
            </a:r>
            <a:r>
              <a:rPr lang="es-MX" dirty="0" smtClean="0">
                <a:solidFill>
                  <a:srgbClr val="FFFF00"/>
                </a:solidFill>
              </a:rPr>
              <a:t>Marcos</a:t>
            </a:r>
            <a:r>
              <a:rPr lang="es-MX" dirty="0" smtClean="0"/>
              <a:t> </a:t>
            </a:r>
            <a:endParaRPr lang="es-ES" dirty="0"/>
          </a:p>
        </p:txBody>
      </p:sp>
      <p:sp>
        <p:nvSpPr>
          <p:cNvPr id="3" name="2 Subtítulo"/>
          <p:cNvSpPr>
            <a:spLocks noGrp="1"/>
          </p:cNvSpPr>
          <p:nvPr>
            <p:ph type="subTitle" idx="1"/>
          </p:nvPr>
        </p:nvSpPr>
        <p:spPr>
          <a:xfrm>
            <a:off x="4429124" y="3214686"/>
            <a:ext cx="3500462" cy="3071834"/>
          </a:xfrm>
        </p:spPr>
        <p:txBody>
          <a:bodyPr>
            <a:noAutofit/>
          </a:bodyPr>
          <a:lstStyle/>
          <a:p>
            <a:pPr algn="l"/>
            <a:r>
              <a:rPr lang="es-ES" sz="4000" dirty="0" smtClean="0">
                <a:solidFill>
                  <a:schemeClr val="tx1"/>
                </a:solidFill>
              </a:rPr>
              <a:t> </a:t>
            </a:r>
            <a:r>
              <a:rPr lang="es-ES" dirty="0" smtClean="0">
                <a:solidFill>
                  <a:schemeClr val="tx1"/>
                </a:solidFill>
              </a:rPr>
              <a:t>¿No es éste el carpintero, el hijo de María y hermano de Santiago, </a:t>
            </a:r>
            <a:r>
              <a:rPr lang="es-ES" dirty="0" err="1" smtClean="0">
                <a:solidFill>
                  <a:schemeClr val="tx1"/>
                </a:solidFill>
              </a:rPr>
              <a:t>Joset</a:t>
            </a:r>
            <a:r>
              <a:rPr lang="es-ES" dirty="0" smtClean="0">
                <a:solidFill>
                  <a:schemeClr val="tx1"/>
                </a:solidFill>
              </a:rPr>
              <a:t>, Judas y Simón?</a:t>
            </a:r>
            <a:endParaRPr lang="es-ES" sz="7200" dirty="0">
              <a:solidFill>
                <a:schemeClr val="tx1"/>
              </a:solidFill>
            </a:endParaRPr>
          </a:p>
        </p:txBody>
      </p:sp>
      <p:pic>
        <p:nvPicPr>
          <p:cNvPr id="6" name="Picture 2" descr="http://2.bp.blogspot.com/-dPq0NS92Ryo/Tb7_4MT2NDI/AAAAAAAAADY/EjU0NsQ-79w/s1600/virgen%252520maria%252520%252822%2529_OOOO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38" y="4750603"/>
            <a:ext cx="1181075" cy="1301786"/>
          </a:xfrm>
          <a:prstGeom prst="rect">
            <a:avLst/>
          </a:prstGeom>
          <a:noFill/>
        </p:spPr>
      </p:pic>
      <p:sp>
        <p:nvSpPr>
          <p:cNvPr id="7" name="6 CuadroTexto"/>
          <p:cNvSpPr txBox="1"/>
          <p:nvPr/>
        </p:nvSpPr>
        <p:spPr>
          <a:xfrm>
            <a:off x="1142976" y="1571612"/>
            <a:ext cx="1714512" cy="461665"/>
          </a:xfrm>
          <a:prstGeom prst="rect">
            <a:avLst/>
          </a:prstGeom>
          <a:solidFill>
            <a:srgbClr val="FFC000"/>
          </a:solidFill>
          <a:ln>
            <a:solidFill>
              <a:srgbClr val="0070C0"/>
            </a:solidFill>
          </a:ln>
        </p:spPr>
        <p:txBody>
          <a:bodyPr wrap="square" rtlCol="0">
            <a:spAutoFit/>
          </a:bodyPr>
          <a:lstStyle/>
          <a:p>
            <a:r>
              <a:rPr lang="es-ES" sz="2400" dirty="0" smtClean="0"/>
              <a:t>Mc 3,31-35</a:t>
            </a:r>
            <a:endParaRPr lang="es-ES" sz="2400" dirty="0"/>
          </a:p>
        </p:txBody>
      </p:sp>
      <p:sp>
        <p:nvSpPr>
          <p:cNvPr id="8" name="7 Flecha derecha"/>
          <p:cNvSpPr/>
          <p:nvPr/>
        </p:nvSpPr>
        <p:spPr>
          <a:xfrm>
            <a:off x="3143240" y="1643050"/>
            <a:ext cx="428628"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4286248" y="1357298"/>
            <a:ext cx="4714908" cy="1569660"/>
          </a:xfrm>
          <a:prstGeom prst="rect">
            <a:avLst/>
          </a:prstGeom>
          <a:noFill/>
        </p:spPr>
        <p:txBody>
          <a:bodyPr wrap="square" rtlCol="0">
            <a:spAutoFit/>
          </a:bodyPr>
          <a:lstStyle/>
          <a:p>
            <a:pPr algn="ctr"/>
            <a:r>
              <a:rPr lang="es-ES" sz="3200" dirty="0" smtClean="0"/>
              <a:t>«¿Quién es mi madre y mis hermanos?»</a:t>
            </a:r>
          </a:p>
          <a:p>
            <a:pPr algn="ctr"/>
            <a:r>
              <a:rPr lang="es-ES" sz="3200" dirty="0" smtClean="0"/>
              <a:t>//</a:t>
            </a:r>
            <a:r>
              <a:rPr lang="es-ES" sz="3200" dirty="0" err="1" smtClean="0"/>
              <a:t>Lc</a:t>
            </a:r>
            <a:r>
              <a:rPr lang="es-ES" sz="3200" dirty="0" smtClean="0"/>
              <a:t> 8,19-21; Mt 12,46-50</a:t>
            </a:r>
          </a:p>
        </p:txBody>
      </p:sp>
      <p:sp>
        <p:nvSpPr>
          <p:cNvPr id="11" name="10 CuadroTexto"/>
          <p:cNvSpPr txBox="1"/>
          <p:nvPr/>
        </p:nvSpPr>
        <p:spPr>
          <a:xfrm>
            <a:off x="1285852" y="3357562"/>
            <a:ext cx="1357322" cy="461665"/>
          </a:xfrm>
          <a:prstGeom prst="rect">
            <a:avLst/>
          </a:prstGeom>
          <a:solidFill>
            <a:srgbClr val="FFC000"/>
          </a:solidFill>
          <a:ln>
            <a:solidFill>
              <a:srgbClr val="0070C0"/>
            </a:solidFill>
          </a:ln>
        </p:spPr>
        <p:txBody>
          <a:bodyPr wrap="square" rtlCol="0">
            <a:spAutoFit/>
          </a:bodyPr>
          <a:lstStyle/>
          <a:p>
            <a:r>
              <a:rPr lang="es-ES" sz="2400" dirty="0" smtClean="0"/>
              <a:t>Mc 6,3</a:t>
            </a:r>
            <a:endParaRPr lang="es-ES" sz="2400" dirty="0"/>
          </a:p>
        </p:txBody>
      </p:sp>
      <p:sp>
        <p:nvSpPr>
          <p:cNvPr id="12" name="11 Flecha derecha"/>
          <p:cNvSpPr/>
          <p:nvPr/>
        </p:nvSpPr>
        <p:spPr>
          <a:xfrm>
            <a:off x="3214678" y="3429000"/>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3324483" y="5282853"/>
            <a:ext cx="3170596" cy="12858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Acentuación en el origen de Jesús</a:t>
            </a:r>
          </a:p>
          <a:p>
            <a:pPr algn="ctr"/>
            <a:r>
              <a:rPr lang="es-ES" sz="2400" b="1" dirty="0" smtClean="0"/>
              <a:t>¿Quién es?</a:t>
            </a:r>
            <a:endParaRPr lang="es-ES" sz="2400" b="1" dirty="0"/>
          </a:p>
        </p:txBody>
      </p:sp>
      <p:sp>
        <p:nvSpPr>
          <p:cNvPr id="15"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70" decel="100000"/>
                                        <p:tgtEl>
                                          <p:spTgt spid="11"/>
                                        </p:tgtEl>
                                      </p:cBhvr>
                                    </p:animEffect>
                                    <p:animScale>
                                      <p:cBhvr>
                                        <p:cTn id="19" dur="770" decel="100000"/>
                                        <p:tgtEl>
                                          <p:spTgt spid="11"/>
                                        </p:tgtEl>
                                      </p:cBhvr>
                                      <p:from x="10000" y="10000"/>
                                      <p:to x="200000" y="450000"/>
                                    </p:animScale>
                                    <p:animScale>
                                      <p:cBhvr>
                                        <p:cTn id="20" dur="1230" accel="100000" fill="hold">
                                          <p:stCondLst>
                                            <p:cond delay="770"/>
                                          </p:stCondLst>
                                        </p:cTn>
                                        <p:tgtEl>
                                          <p:spTgt spid="11"/>
                                        </p:tgtEl>
                                      </p:cBhvr>
                                      <p:from x="200000" y="450000"/>
                                      <p:to x="100000" y="100000"/>
                                    </p:animScale>
                                    <p:set>
                                      <p:cBhvr>
                                        <p:cTn id="21" dur="770" fill="hold"/>
                                        <p:tgtEl>
                                          <p:spTgt spid="11"/>
                                        </p:tgtEl>
                                        <p:attrNameLst>
                                          <p:attrName>ppt_x</p:attrName>
                                        </p:attrNameLst>
                                      </p:cBhvr>
                                      <p:to>
                                        <p:strVal val="(0.5)"/>
                                      </p:to>
                                    </p:set>
                                    <p:anim from="(0.5)" to="(#ppt_x)" calcmode="lin" valueType="num">
                                      <p:cBhvr>
                                        <p:cTn id="22" dur="1230" accel="100000" fill="hold">
                                          <p:stCondLst>
                                            <p:cond delay="770"/>
                                          </p:stCondLst>
                                        </p:cTn>
                                        <p:tgtEl>
                                          <p:spTgt spid="11"/>
                                        </p:tgtEl>
                                        <p:attrNameLst>
                                          <p:attrName>ppt_x</p:attrName>
                                        </p:attrNameLst>
                                      </p:cBhvr>
                                    </p:anim>
                                    <p:set>
                                      <p:cBhvr>
                                        <p:cTn id="23" dur="770" fill="hold"/>
                                        <p:tgtEl>
                                          <p:spTgt spid="11"/>
                                        </p:tgtEl>
                                        <p:attrNameLst>
                                          <p:attrName>ppt_y</p:attrName>
                                        </p:attrNameLst>
                                      </p:cBhvr>
                                      <p:to>
                                        <p:strVal val="(#ppt_y+0.4)"/>
                                      </p:to>
                                    </p:set>
                                    <p:anim from="(#ppt_y+0.4)" to="(#ppt_y)" calcmode="lin" valueType="num">
                                      <p:cBhvr>
                                        <p:cTn id="24" dur="1230" accel="100000" fill="hold">
                                          <p:stCondLst>
                                            <p:cond delay="770"/>
                                          </p:stCondLst>
                                        </p:cTn>
                                        <p:tgtEl>
                                          <p:spTgt spid="11"/>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plus(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plus(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p:cTn id="5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plus(in)">
                                      <p:cBhvr>
                                        <p:cTn id="6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2" descr="http://2.bp.blogspot.com/-dPq0NS92Ryo/Tb7_4MT2NDI/AAAAAAAAADY/EjU0NsQ-79w/s1600/virgen%252520maria%252520%252822%2529_OOOO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24804" y="4437112"/>
            <a:ext cx="1181075" cy="1301786"/>
          </a:xfrm>
          <a:prstGeom prst="rect">
            <a:avLst/>
          </a:prstGeom>
          <a:noFill/>
        </p:spPr>
      </p:pic>
      <p:sp>
        <p:nvSpPr>
          <p:cNvPr id="6" name="1 Título"/>
          <p:cNvSpPr txBox="1">
            <a:spLocks/>
          </p:cNvSpPr>
          <p:nvPr/>
        </p:nvSpPr>
        <p:spPr>
          <a:xfrm>
            <a:off x="1643042" y="142852"/>
            <a:ext cx="6772300" cy="79850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FFFF00"/>
                </a:solidFill>
                <a:effectLst/>
                <a:uLnTx/>
                <a:uFillTx/>
                <a:latin typeface="+mj-lt"/>
                <a:ea typeface="+mj-ea"/>
                <a:cs typeface="+mj-cs"/>
              </a:rPr>
              <a:t>Evangelista Mateo </a:t>
            </a:r>
            <a:r>
              <a:rPr kumimoji="0" lang="es-ES" sz="4400" b="0" i="0" u="none" strike="noStrike" kern="1200" cap="none" spc="0" normalizeH="0" baseline="0" noProof="0" dirty="0" smtClean="0">
                <a:ln>
                  <a:noFill/>
                </a:ln>
                <a:solidFill>
                  <a:srgbClr val="FFFF00"/>
                </a:solidFill>
                <a:effectLst/>
                <a:uLnTx/>
                <a:uFillTx/>
                <a:latin typeface="+mj-lt"/>
                <a:ea typeface="+mj-ea"/>
                <a:cs typeface="+mj-cs"/>
              </a:rPr>
              <a:t/>
            </a:r>
            <a:br>
              <a:rPr kumimoji="0" lang="es-ES" sz="4400" b="0" i="0" u="none" strike="noStrike" kern="1200" cap="none" spc="0" normalizeH="0" baseline="0" noProof="0" dirty="0" smtClean="0">
                <a:ln>
                  <a:noFill/>
                </a:ln>
                <a:solidFill>
                  <a:srgbClr val="FFFF00"/>
                </a:solidFill>
                <a:effectLst/>
                <a:uLnTx/>
                <a:uFillTx/>
                <a:latin typeface="+mj-lt"/>
                <a:ea typeface="+mj-ea"/>
                <a:cs typeface="+mj-cs"/>
              </a:rPr>
            </a:br>
            <a:endParaRPr kumimoji="0" lang="es-E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6 CuadroTexto"/>
          <p:cNvSpPr txBox="1"/>
          <p:nvPr/>
        </p:nvSpPr>
        <p:spPr>
          <a:xfrm>
            <a:off x="1357290" y="5598399"/>
            <a:ext cx="2000264" cy="830997"/>
          </a:xfrm>
          <a:prstGeom prst="rect">
            <a:avLst/>
          </a:prstGeom>
          <a:noFill/>
          <a:ln>
            <a:solidFill>
              <a:srgbClr val="0070C0"/>
            </a:solidFill>
          </a:ln>
        </p:spPr>
        <p:txBody>
          <a:bodyPr wrap="square" rtlCol="0">
            <a:spAutoFit/>
          </a:bodyPr>
          <a:lstStyle/>
          <a:p>
            <a:r>
              <a:rPr lang="es-ES" sz="4800" dirty="0" smtClean="0"/>
              <a:t>Mt 1-2</a:t>
            </a:r>
            <a:endParaRPr lang="es-ES" sz="4800" dirty="0"/>
          </a:p>
        </p:txBody>
      </p:sp>
      <p:sp>
        <p:nvSpPr>
          <p:cNvPr id="8" name="7 CuadroTexto"/>
          <p:cNvSpPr txBox="1"/>
          <p:nvPr/>
        </p:nvSpPr>
        <p:spPr>
          <a:xfrm>
            <a:off x="4300067" y="5598398"/>
            <a:ext cx="3286148" cy="830997"/>
          </a:xfrm>
          <a:prstGeom prst="rect">
            <a:avLst/>
          </a:prstGeom>
          <a:noFill/>
          <a:ln>
            <a:solidFill>
              <a:srgbClr val="0070C0"/>
            </a:solidFill>
          </a:ln>
        </p:spPr>
        <p:txBody>
          <a:bodyPr wrap="square" rtlCol="0">
            <a:spAutoFit/>
          </a:bodyPr>
          <a:lstStyle/>
          <a:p>
            <a:r>
              <a:rPr lang="es-ES" sz="4800" dirty="0" smtClean="0"/>
              <a:t>Mt 13,54-58</a:t>
            </a:r>
          </a:p>
        </p:txBody>
      </p:sp>
      <p:pic>
        <p:nvPicPr>
          <p:cNvPr id="9" name="Picture 2" descr="http://www.secretariadefamilia.com.ar/img/SagradaFamilia2.jpg"/>
          <p:cNvPicPr>
            <a:picLocks noChangeAspect="1" noChangeArrowheads="1"/>
          </p:cNvPicPr>
          <p:nvPr/>
        </p:nvPicPr>
        <p:blipFill>
          <a:blip r:embed="rId3"/>
          <a:srcRect/>
          <a:stretch>
            <a:fillRect/>
          </a:stretch>
        </p:blipFill>
        <p:spPr bwMode="auto">
          <a:xfrm>
            <a:off x="2500298" y="1000108"/>
            <a:ext cx="4857784" cy="4250561"/>
          </a:xfrm>
          <a:prstGeom prst="rect">
            <a:avLst/>
          </a:prstGeom>
          <a:noFill/>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12673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71604" y="71414"/>
            <a:ext cx="6772300" cy="798509"/>
          </a:xfrm>
        </p:spPr>
        <p:txBody>
          <a:bodyPr>
            <a:normAutofit fontScale="90000"/>
          </a:bodyPr>
          <a:lstStyle/>
          <a:p>
            <a:r>
              <a:rPr lang="es-MX" dirty="0" smtClean="0">
                <a:solidFill>
                  <a:srgbClr val="FFFF00"/>
                </a:solidFill>
              </a:rPr>
              <a:t/>
            </a:r>
            <a:br>
              <a:rPr lang="es-MX" dirty="0" smtClean="0">
                <a:solidFill>
                  <a:srgbClr val="FFFF00"/>
                </a:solidFill>
              </a:rPr>
            </a:br>
            <a:r>
              <a:rPr lang="es-MX" dirty="0" smtClean="0">
                <a:solidFill>
                  <a:srgbClr val="FFFF00"/>
                </a:solidFill>
              </a:rPr>
              <a:t>Evangelista Mateo </a:t>
            </a:r>
            <a:endParaRPr lang="es-ES" dirty="0">
              <a:solidFill>
                <a:srgbClr val="FFFF00"/>
              </a:solidFill>
            </a:endParaRPr>
          </a:p>
        </p:txBody>
      </p:sp>
      <p:pic>
        <p:nvPicPr>
          <p:cNvPr id="6" name="Picture 2" descr="http://2.bp.blogspot.com/-dPq0NS92Ryo/Tb7_4MT2NDI/AAAAAAAAADY/EjU0NsQ-79w/s1600/virgen%252520maria%252520%252822%2529_OOOO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96336" y="3789040"/>
            <a:ext cx="1181075" cy="1301786"/>
          </a:xfrm>
          <a:prstGeom prst="rect">
            <a:avLst/>
          </a:prstGeom>
          <a:noFill/>
        </p:spPr>
      </p:pic>
      <p:sp>
        <p:nvSpPr>
          <p:cNvPr id="3" name="2 Subtítulo"/>
          <p:cNvSpPr>
            <a:spLocks noGrp="1"/>
          </p:cNvSpPr>
          <p:nvPr>
            <p:ph type="subTitle" idx="1"/>
          </p:nvPr>
        </p:nvSpPr>
        <p:spPr>
          <a:xfrm>
            <a:off x="1428728" y="857232"/>
            <a:ext cx="7286676" cy="4429156"/>
          </a:xfrm>
          <a:ln>
            <a:solidFill>
              <a:srgbClr val="0070C0"/>
            </a:solidFill>
          </a:ln>
        </p:spPr>
        <p:txBody>
          <a:bodyPr>
            <a:noAutofit/>
          </a:bodyPr>
          <a:lstStyle/>
          <a:p>
            <a:pPr algn="l">
              <a:buFont typeface="Arial" pitchFamily="34" charset="0"/>
              <a:buChar char="•"/>
            </a:pPr>
            <a:r>
              <a:rPr lang="es-ES" sz="3600" dirty="0" smtClean="0">
                <a:solidFill>
                  <a:schemeClr val="tx1"/>
                </a:solidFill>
              </a:rPr>
              <a:t> </a:t>
            </a:r>
            <a:r>
              <a:rPr lang="es-ES" sz="3600" b="1" dirty="0" smtClean="0">
                <a:solidFill>
                  <a:schemeClr val="tx1"/>
                </a:solidFill>
              </a:rPr>
              <a:t>Centra la infancia de Jesús en José </a:t>
            </a:r>
          </a:p>
          <a:p>
            <a:pPr marL="914400" lvl="1" indent="-457200" algn="l">
              <a:buFont typeface="Wingdings" panose="05000000000000000000" pitchFamily="2" charset="2"/>
              <a:buChar char="ü"/>
            </a:pPr>
            <a:r>
              <a:rPr lang="es-ES" sz="3200" dirty="0" smtClean="0">
                <a:solidFill>
                  <a:schemeClr val="tx1"/>
                </a:solidFill>
              </a:rPr>
              <a:t> </a:t>
            </a:r>
            <a:r>
              <a:rPr lang="es-ES" sz="3200" dirty="0" smtClean="0">
                <a:solidFill>
                  <a:srgbClr val="FF0000"/>
                </a:solidFill>
              </a:rPr>
              <a:t>Genealogía</a:t>
            </a:r>
          </a:p>
          <a:p>
            <a:pPr marL="914400" lvl="1" indent="-457200" algn="l">
              <a:buFont typeface="Wingdings" panose="05000000000000000000" pitchFamily="2" charset="2"/>
              <a:buChar char="ü"/>
            </a:pPr>
            <a:r>
              <a:rPr lang="es-ES" sz="3200" dirty="0" smtClean="0">
                <a:solidFill>
                  <a:srgbClr val="FF0000"/>
                </a:solidFill>
              </a:rPr>
              <a:t> Concepción virginal de Jesús</a:t>
            </a:r>
          </a:p>
          <a:p>
            <a:pPr marL="914400" lvl="1" indent="-457200" algn="l">
              <a:buFont typeface="Wingdings" panose="05000000000000000000" pitchFamily="2" charset="2"/>
              <a:buChar char="ü"/>
            </a:pPr>
            <a:r>
              <a:rPr lang="es-ES" sz="3200" dirty="0" smtClean="0">
                <a:solidFill>
                  <a:srgbClr val="FF0000"/>
                </a:solidFill>
              </a:rPr>
              <a:t> Adoración de los magos</a:t>
            </a:r>
          </a:p>
          <a:p>
            <a:pPr marL="914400" lvl="1" indent="-457200" algn="l">
              <a:buFont typeface="Wingdings" panose="05000000000000000000" pitchFamily="2" charset="2"/>
              <a:buChar char="ü"/>
            </a:pPr>
            <a:r>
              <a:rPr lang="es-ES" sz="3200" dirty="0" smtClean="0">
                <a:solidFill>
                  <a:srgbClr val="FF0000"/>
                </a:solidFill>
              </a:rPr>
              <a:t> Huida a Egipto y muerte de los inocentes</a:t>
            </a:r>
          </a:p>
          <a:p>
            <a:pPr marL="914400" lvl="1" indent="-457200" algn="l">
              <a:buFont typeface="Wingdings" panose="05000000000000000000" pitchFamily="2" charset="2"/>
              <a:buChar char="ü"/>
            </a:pPr>
            <a:r>
              <a:rPr lang="es-ES" sz="3200" dirty="0" smtClean="0">
                <a:solidFill>
                  <a:srgbClr val="FF0000"/>
                </a:solidFill>
              </a:rPr>
              <a:t> Vuelta de Egipto y residencia en Nazareth</a:t>
            </a:r>
            <a:endParaRPr lang="es-ES" sz="3200" dirty="0">
              <a:solidFill>
                <a:srgbClr val="FF0000"/>
              </a:solidFill>
            </a:endParaRPr>
          </a:p>
        </p:txBody>
      </p:sp>
      <p:sp>
        <p:nvSpPr>
          <p:cNvPr id="7" name="6 Flecha izquierda y arriba"/>
          <p:cNvSpPr/>
          <p:nvPr/>
        </p:nvSpPr>
        <p:spPr>
          <a:xfrm rot="5400000">
            <a:off x="1321571" y="5643578"/>
            <a:ext cx="714380" cy="642942"/>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2285984" y="5572140"/>
            <a:ext cx="5357850" cy="1285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En Jesús se cumplen las promesas del Antiguo Testamento</a:t>
            </a:r>
            <a:endParaRPr lang="es-ES" sz="2800" dirty="0"/>
          </a:p>
        </p:txBody>
      </p:sp>
      <p:sp>
        <p:nvSpPr>
          <p:cNvPr id="10"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Picture 2" descr="http://2.bp.blogspot.com/-dPq0NS92Ryo/Tb7_4MT2NDI/AAAAAAAAADY/EjU0NsQ-79w/s1600/virgen%252520maria%252520%252822%2529_OOOOO.jpg"/>
          <p:cNvPicPr>
            <a:picLocks noChangeAspect="1" noChangeArrowheads="1"/>
          </p:cNvPicPr>
          <p:nvPr/>
        </p:nvPicPr>
        <p:blipFill>
          <a:blip r:embed="rId2" cstate="print"/>
          <a:srcRect/>
          <a:stretch>
            <a:fillRect/>
          </a:stretch>
        </p:blipFill>
        <p:spPr bwMode="auto">
          <a:xfrm>
            <a:off x="7753366" y="5061760"/>
            <a:ext cx="1181075" cy="1301786"/>
          </a:xfrm>
          <a:prstGeom prst="rect">
            <a:avLst/>
          </a:prstGeom>
          <a:noFill/>
        </p:spPr>
      </p:pic>
      <p:sp>
        <p:nvSpPr>
          <p:cNvPr id="5" name="1 Título"/>
          <p:cNvSpPr txBox="1">
            <a:spLocks/>
          </p:cNvSpPr>
          <p:nvPr/>
        </p:nvSpPr>
        <p:spPr>
          <a:xfrm>
            <a:off x="1571604" y="142852"/>
            <a:ext cx="6772300" cy="79850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FFFF00"/>
                </a:solidFill>
                <a:effectLst/>
                <a:uLnTx/>
                <a:uFillTx/>
                <a:latin typeface="+mj-lt"/>
                <a:ea typeface="+mj-ea"/>
                <a:cs typeface="+mj-cs"/>
              </a:rPr>
              <a:t>Evangelista</a:t>
            </a:r>
            <a:r>
              <a:rPr kumimoji="0" lang="es-MX"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MX" sz="4400" b="0" i="0" u="none" strike="noStrike" kern="1200" cap="none" spc="0" normalizeH="0" baseline="0" noProof="0" dirty="0" smtClean="0">
                <a:ln>
                  <a:noFill/>
                </a:ln>
                <a:solidFill>
                  <a:srgbClr val="FFFF00"/>
                </a:solidFill>
                <a:effectLst/>
                <a:uLnTx/>
                <a:uFillTx/>
                <a:latin typeface="+mj-lt"/>
                <a:ea typeface="+mj-ea"/>
                <a:cs typeface="+mj-cs"/>
              </a:rPr>
              <a:t>Lucas</a:t>
            </a:r>
            <a:r>
              <a:rPr kumimoji="0" lang="es-MX"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r>
            <a:br>
              <a:rPr kumimoji="0" lang="es-ES" sz="4400" b="0" i="0" u="none" strike="noStrike" kern="1200" cap="none" spc="0" normalizeH="0" baseline="0" noProof="0" dirty="0" smtClean="0">
                <a:ln>
                  <a:noFill/>
                </a:ln>
                <a:solidFill>
                  <a:schemeClr val="tx1"/>
                </a:solidFill>
                <a:effectLst/>
                <a:uLnTx/>
                <a:uFillTx/>
                <a:latin typeface="+mj-lt"/>
                <a:ea typeface="+mj-ea"/>
                <a:cs typeface="+mj-cs"/>
              </a:rPr>
            </a:b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1"/>
          <p:cNvSpPr>
            <a:spLocks noChangeArrowheads="1"/>
          </p:cNvSpPr>
          <p:nvPr/>
        </p:nvSpPr>
        <p:spPr bwMode="auto">
          <a:xfrm>
            <a:off x="5429256" y="1571612"/>
            <a:ext cx="3000396"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err="1" smtClean="0">
                <a:ln>
                  <a:noFill/>
                </a:ln>
                <a:solidFill>
                  <a:schemeClr val="tx1"/>
                </a:solidFill>
                <a:effectLst/>
                <a:latin typeface="Bookman Old Style" pitchFamily="18" charset="0"/>
                <a:ea typeface="Calibri" pitchFamily="34" charset="0"/>
                <a:cs typeface="Times New Roman" pitchFamily="18" charset="0"/>
              </a:rPr>
              <a:t>Lc</a:t>
            </a:r>
            <a:r>
              <a:rPr kumimoji="0" lang="es-ES" sz="360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1,26-56</a:t>
            </a:r>
            <a:endParaRPr kumimoji="0" lang="es-ES" sz="54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6215074" y="2714620"/>
            <a:ext cx="1428760"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000" b="0" i="0" u="none" strike="noStrike" cap="none" normalizeH="0" baseline="0" dirty="0" err="1" smtClean="0">
                <a:ln>
                  <a:noFill/>
                </a:ln>
                <a:solidFill>
                  <a:schemeClr val="tx1"/>
                </a:solidFill>
                <a:effectLst/>
                <a:latin typeface="Bookman Old Style" pitchFamily="18" charset="0"/>
                <a:ea typeface="Calibri" pitchFamily="34" charset="0"/>
                <a:cs typeface="Times New Roman" pitchFamily="18" charset="0"/>
              </a:rPr>
              <a:t>Lc</a:t>
            </a:r>
            <a:r>
              <a:rPr kumimoji="0" lang="es-ES" sz="4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2</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6" descr="http://1.bp.blogspot.com/-InT2aHfMwCM/TtT5957SZlI/AAAAAAAAsBk/mCkgLetpj1w/s1600/virgen-maria.jpg"/>
          <p:cNvPicPr>
            <a:picLocks noChangeAspect="1" noChangeArrowheads="1"/>
          </p:cNvPicPr>
          <p:nvPr/>
        </p:nvPicPr>
        <p:blipFill>
          <a:blip r:embed="rId3"/>
          <a:srcRect/>
          <a:stretch>
            <a:fillRect/>
          </a:stretch>
        </p:blipFill>
        <p:spPr bwMode="auto">
          <a:xfrm>
            <a:off x="1554464" y="922509"/>
            <a:ext cx="2801512" cy="4310019"/>
          </a:xfrm>
          <a:prstGeom prst="rect">
            <a:avLst/>
          </a:prstGeom>
          <a:ln>
            <a:noFill/>
          </a:ln>
          <a:effectLst>
            <a:softEdge rad="112500"/>
          </a:effectLst>
        </p:spPr>
      </p:pic>
      <p:sp>
        <p:nvSpPr>
          <p:cNvPr id="10" name="11 CuadroTexto"/>
          <p:cNvSpPr txBox="1"/>
          <p:nvPr/>
        </p:nvSpPr>
        <p:spPr>
          <a:xfrm>
            <a:off x="5786446" y="3925677"/>
            <a:ext cx="2714644"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S" sz="4000" dirty="0" smtClean="0"/>
              <a:t>Hch 1,6-14</a:t>
            </a:r>
            <a:endParaRPr lang="es-ES" sz="4000"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26842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1 Título"/>
          <p:cNvSpPr>
            <a:spLocks noGrp="1"/>
          </p:cNvSpPr>
          <p:nvPr>
            <p:ph type="ctrTitle"/>
          </p:nvPr>
        </p:nvSpPr>
        <p:spPr>
          <a:xfrm>
            <a:off x="1571604" y="71414"/>
            <a:ext cx="6772300" cy="798509"/>
          </a:xfrm>
        </p:spPr>
        <p:txBody>
          <a:bodyPr>
            <a:normAutofit fontScale="90000"/>
          </a:bodyPr>
          <a:lstStyle/>
          <a:p>
            <a:r>
              <a:rPr lang="es-MX" dirty="0" smtClean="0"/>
              <a:t/>
            </a:r>
            <a:br>
              <a:rPr lang="es-MX" dirty="0" smtClean="0"/>
            </a:br>
            <a:r>
              <a:rPr lang="es-MX" dirty="0" smtClean="0"/>
              <a:t>Evangelista Lucas </a:t>
            </a:r>
            <a:r>
              <a:rPr lang="es-ES" dirty="0" smtClean="0"/>
              <a:t/>
            </a:r>
            <a:br>
              <a:rPr lang="es-ES" dirty="0" smtClean="0"/>
            </a:br>
            <a:endParaRPr lang="es-ES" dirty="0"/>
          </a:p>
        </p:txBody>
      </p:sp>
      <p:sp>
        <p:nvSpPr>
          <p:cNvPr id="6" name="5 Subtítulo"/>
          <p:cNvSpPr>
            <a:spLocks noGrp="1"/>
          </p:cNvSpPr>
          <p:nvPr>
            <p:ph type="subTitle" idx="1"/>
          </p:nvPr>
        </p:nvSpPr>
        <p:spPr>
          <a:xfrm>
            <a:off x="1371600" y="857232"/>
            <a:ext cx="7272366" cy="4214842"/>
          </a:xfrm>
        </p:spPr>
        <p:txBody>
          <a:bodyPr>
            <a:noAutofit/>
          </a:bodyPr>
          <a:lstStyle/>
          <a:p>
            <a:pPr algn="l">
              <a:buFont typeface="Arial" pitchFamily="34" charset="0"/>
              <a:buChar char="•"/>
            </a:pPr>
            <a:r>
              <a:rPr lang="es-ES" sz="2800" dirty="0" smtClean="0">
                <a:solidFill>
                  <a:schemeClr val="tx1"/>
                </a:solidFill>
              </a:rPr>
              <a:t> </a:t>
            </a:r>
            <a:r>
              <a:rPr lang="es-ES" sz="2800" b="1" dirty="0" smtClean="0">
                <a:solidFill>
                  <a:schemeClr val="tx1"/>
                </a:solidFill>
              </a:rPr>
              <a:t>Ciclo de María:</a:t>
            </a:r>
          </a:p>
          <a:p>
            <a:pPr marL="800100" lvl="1" indent="-342900" algn="l">
              <a:buFont typeface="Wingdings" panose="05000000000000000000" pitchFamily="2" charset="2"/>
              <a:buChar char="ü"/>
            </a:pPr>
            <a:r>
              <a:rPr lang="es-ES" sz="2400" dirty="0" smtClean="0">
                <a:solidFill>
                  <a:srgbClr val="FF0000"/>
                </a:solidFill>
              </a:rPr>
              <a:t>Anunciación</a:t>
            </a:r>
          </a:p>
          <a:p>
            <a:pPr marL="800100" lvl="1" indent="-342900" algn="l">
              <a:buFont typeface="Wingdings" panose="05000000000000000000" pitchFamily="2" charset="2"/>
              <a:buChar char="ü"/>
            </a:pPr>
            <a:r>
              <a:rPr lang="es-ES" sz="2400" dirty="0" smtClean="0">
                <a:solidFill>
                  <a:srgbClr val="FF0000"/>
                </a:solidFill>
              </a:rPr>
              <a:t> Visitación</a:t>
            </a:r>
          </a:p>
          <a:p>
            <a:pPr marL="800100" lvl="1" indent="-342900" algn="l">
              <a:buFont typeface="Wingdings" panose="05000000000000000000" pitchFamily="2" charset="2"/>
              <a:buChar char="ü"/>
            </a:pPr>
            <a:r>
              <a:rPr lang="es-ES" sz="2400" dirty="0" err="1" smtClean="0">
                <a:solidFill>
                  <a:srgbClr val="FF0000"/>
                </a:solidFill>
              </a:rPr>
              <a:t>Magnificat</a:t>
            </a:r>
            <a:endParaRPr lang="es-ES" sz="2400" dirty="0" smtClean="0">
              <a:solidFill>
                <a:srgbClr val="FF0000"/>
              </a:solidFill>
            </a:endParaRPr>
          </a:p>
          <a:p>
            <a:pPr marL="800100" lvl="1" indent="-342900" algn="l">
              <a:buFont typeface="Wingdings" panose="05000000000000000000" pitchFamily="2" charset="2"/>
              <a:buChar char="ü"/>
            </a:pPr>
            <a:r>
              <a:rPr lang="es-ES" sz="2400" dirty="0" smtClean="0">
                <a:solidFill>
                  <a:srgbClr val="FF0000"/>
                </a:solidFill>
              </a:rPr>
              <a:t> Nacimiento de Jesús y visita de los pastores</a:t>
            </a:r>
          </a:p>
          <a:p>
            <a:pPr marL="800100" lvl="1" indent="-342900" algn="l">
              <a:buFont typeface="Wingdings" panose="05000000000000000000" pitchFamily="2" charset="2"/>
              <a:buChar char="ü"/>
            </a:pPr>
            <a:r>
              <a:rPr lang="es-ES" sz="2400" dirty="0" smtClean="0">
                <a:solidFill>
                  <a:srgbClr val="FF0000"/>
                </a:solidFill>
              </a:rPr>
              <a:t> Presentación de Jesús en el templo</a:t>
            </a:r>
          </a:p>
          <a:p>
            <a:pPr marL="800100" lvl="1" indent="-342900" algn="l">
              <a:buFont typeface="Wingdings" panose="05000000000000000000" pitchFamily="2" charset="2"/>
              <a:buChar char="ü"/>
            </a:pPr>
            <a:r>
              <a:rPr lang="es-ES" sz="2400" dirty="0" smtClean="0">
                <a:solidFill>
                  <a:srgbClr val="FF0000"/>
                </a:solidFill>
              </a:rPr>
              <a:t> Vida oculta en Nazareth</a:t>
            </a:r>
          </a:p>
          <a:p>
            <a:pPr marL="800100" lvl="1" indent="-342900" algn="l">
              <a:buFont typeface="Wingdings" panose="05000000000000000000" pitchFamily="2" charset="2"/>
              <a:buChar char="ü"/>
            </a:pPr>
            <a:r>
              <a:rPr lang="es-ES" sz="2400" dirty="0" smtClean="0">
                <a:solidFill>
                  <a:srgbClr val="FF0000"/>
                </a:solidFill>
              </a:rPr>
              <a:t>Jesús entre los doctores en Jerusalén</a:t>
            </a:r>
          </a:p>
          <a:p>
            <a:pPr marL="800100" lvl="1" indent="-342900" algn="l">
              <a:buFont typeface="Wingdings" panose="05000000000000000000" pitchFamily="2" charset="2"/>
              <a:buChar char="ü"/>
            </a:pPr>
            <a:r>
              <a:rPr lang="es-ES" sz="2400" dirty="0" smtClean="0">
                <a:solidFill>
                  <a:srgbClr val="FF0000"/>
                </a:solidFill>
              </a:rPr>
              <a:t> María en  el Cenáculo junto a los Apóstoles</a:t>
            </a:r>
            <a:endParaRPr lang="es-ES" sz="2400" dirty="0">
              <a:solidFill>
                <a:srgbClr val="FF0000"/>
              </a:solidFill>
            </a:endParaRPr>
          </a:p>
        </p:txBody>
      </p:sp>
      <p:pic>
        <p:nvPicPr>
          <p:cNvPr id="7" name="Picture 2" descr="http://2.bp.blogspot.com/-dPq0NS92Ryo/Tb7_4MT2NDI/AAAAAAAAADY/EjU0NsQ-79w/s1600/virgen%252520maria%252520%252822%2529_OOOOO.jpg"/>
          <p:cNvPicPr>
            <a:picLocks noChangeAspect="1" noChangeArrowheads="1"/>
          </p:cNvPicPr>
          <p:nvPr/>
        </p:nvPicPr>
        <p:blipFill>
          <a:blip r:embed="rId3" cstate="print"/>
          <a:srcRect/>
          <a:stretch>
            <a:fillRect/>
          </a:stretch>
        </p:blipFill>
        <p:spPr bwMode="auto">
          <a:xfrm>
            <a:off x="7962925" y="5556214"/>
            <a:ext cx="1181075" cy="1301786"/>
          </a:xfrm>
          <a:prstGeom prst="rect">
            <a:avLst/>
          </a:prstGeom>
          <a:noFill/>
        </p:spPr>
      </p:pic>
      <p:sp>
        <p:nvSpPr>
          <p:cNvPr id="8" name="7 Flecha izquierda y arriba"/>
          <p:cNvSpPr/>
          <p:nvPr/>
        </p:nvSpPr>
        <p:spPr>
          <a:xfrm rot="5400000">
            <a:off x="1607323" y="5036355"/>
            <a:ext cx="857256" cy="928694"/>
          </a:xfrm>
          <a:prstGeom prst="lef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2714612" y="5357826"/>
            <a:ext cx="4929222" cy="12144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Lugar de María dentro de la Historia de salvación</a:t>
            </a:r>
            <a:endParaRPr lang="es-ES" sz="2800"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plus(in)">
                                      <p:cBhvr>
                                        <p:cTn id="10" dur="2000"/>
                                        <p:tgtEl>
                                          <p:spTgt spid="6">
                                            <p:txEl>
                                              <p:pRg st="1" end="1"/>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plus(in)">
                                      <p:cBhvr>
                                        <p:cTn id="13" dur="2000"/>
                                        <p:tgtEl>
                                          <p:spTgt spid="6">
                                            <p:txEl>
                                              <p:pRg st="2" end="2"/>
                                            </p:txEl>
                                          </p:spTgt>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plus(in)">
                                      <p:cBhvr>
                                        <p:cTn id="16" dur="2000"/>
                                        <p:tgtEl>
                                          <p:spTgt spid="6">
                                            <p:txEl>
                                              <p:pRg st="3" end="3"/>
                                            </p:txEl>
                                          </p:spTgt>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plus(in)">
                                      <p:cBhvr>
                                        <p:cTn id="19" dur="2000"/>
                                        <p:tgtEl>
                                          <p:spTgt spid="6">
                                            <p:txEl>
                                              <p:pRg st="4" end="4"/>
                                            </p:txEl>
                                          </p:spTgt>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plus(in)">
                                      <p:cBhvr>
                                        <p:cTn id="22" dur="2000"/>
                                        <p:tgtEl>
                                          <p:spTgt spid="6">
                                            <p:txEl>
                                              <p:pRg st="5" end="5"/>
                                            </p:txEl>
                                          </p:spTgt>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plus(in)">
                                      <p:cBhvr>
                                        <p:cTn id="25" dur="2000"/>
                                        <p:tgtEl>
                                          <p:spTgt spid="6">
                                            <p:txEl>
                                              <p:pRg st="6" end="6"/>
                                            </p:txEl>
                                          </p:spTgt>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plus(in)">
                                      <p:cBhvr>
                                        <p:cTn id="28" dur="2000"/>
                                        <p:tgtEl>
                                          <p:spTgt spid="6">
                                            <p:txEl>
                                              <p:pRg st="7" end="7"/>
                                            </p:txEl>
                                          </p:spTgt>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plus(in)">
                                      <p:cBhvr>
                                        <p:cTn id="31" dur="20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ppt_x</p:attrName>
                                        </p:attrNameLst>
                                      </p:cBhvr>
                                      <p:tavLst>
                                        <p:tav tm="0">
                                          <p:val>
                                            <p:strVal val="#ppt_x-.2"/>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Picture 2" descr="http://2.bp.blogspot.com/-dPq0NS92Ryo/Tb7_4MT2NDI/AAAAAAAAADY/EjU0NsQ-79w/s1600/virgen%252520maria%252520%252822%2529_OOOOO.jpg"/>
          <p:cNvPicPr>
            <a:picLocks noChangeAspect="1" noChangeArrowheads="1"/>
          </p:cNvPicPr>
          <p:nvPr/>
        </p:nvPicPr>
        <p:blipFill>
          <a:blip r:embed="rId2" cstate="print"/>
          <a:srcRect/>
          <a:stretch>
            <a:fillRect/>
          </a:stretch>
        </p:blipFill>
        <p:spPr bwMode="auto">
          <a:xfrm>
            <a:off x="7962925" y="5556214"/>
            <a:ext cx="1181075" cy="1301786"/>
          </a:xfrm>
          <a:prstGeom prst="rect">
            <a:avLst/>
          </a:prstGeom>
          <a:noFill/>
        </p:spPr>
      </p:pic>
      <p:sp>
        <p:nvSpPr>
          <p:cNvPr id="5" name="1 Título"/>
          <p:cNvSpPr txBox="1">
            <a:spLocks/>
          </p:cNvSpPr>
          <p:nvPr/>
        </p:nvSpPr>
        <p:spPr>
          <a:xfrm>
            <a:off x="1571604" y="142852"/>
            <a:ext cx="6772300" cy="79850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FFFF00"/>
                </a:solidFill>
                <a:effectLst/>
                <a:uLnTx/>
                <a:uFillTx/>
                <a:latin typeface="+mj-lt"/>
                <a:ea typeface="+mj-ea"/>
                <a:cs typeface="+mj-cs"/>
              </a:rPr>
              <a:t>Evangelista Juan </a:t>
            </a:r>
            <a:r>
              <a:rPr kumimoji="0" lang="es-ES" sz="4400" b="0" i="0" u="none" strike="noStrike" kern="1200" cap="none" spc="0" normalizeH="0" baseline="0" noProof="0" dirty="0" smtClean="0">
                <a:ln>
                  <a:noFill/>
                </a:ln>
                <a:solidFill>
                  <a:srgbClr val="FFFF00"/>
                </a:solidFill>
                <a:effectLst/>
                <a:uLnTx/>
                <a:uFillTx/>
                <a:latin typeface="+mj-lt"/>
                <a:ea typeface="+mj-ea"/>
                <a:cs typeface="+mj-cs"/>
              </a:rPr>
              <a:t/>
            </a:r>
            <a:br>
              <a:rPr kumimoji="0" lang="es-ES" sz="4400" b="0" i="0" u="none" strike="noStrike" kern="1200" cap="none" spc="0" normalizeH="0" baseline="0" noProof="0" dirty="0" smtClean="0">
                <a:ln>
                  <a:noFill/>
                </a:ln>
                <a:solidFill>
                  <a:srgbClr val="FFFF00"/>
                </a:solidFill>
                <a:effectLst/>
                <a:uLnTx/>
                <a:uFillTx/>
                <a:latin typeface="+mj-lt"/>
                <a:ea typeface="+mj-ea"/>
                <a:cs typeface="+mj-cs"/>
              </a:rPr>
            </a:br>
            <a:endParaRPr kumimoji="0" lang="es-E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11 CuadroTexto"/>
          <p:cNvSpPr txBox="1"/>
          <p:nvPr/>
        </p:nvSpPr>
        <p:spPr>
          <a:xfrm>
            <a:off x="5429256" y="3286124"/>
            <a:ext cx="2714644"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S" sz="4000" dirty="0" smtClean="0"/>
              <a:t>Jn 19,25-27</a:t>
            </a:r>
            <a:endParaRPr lang="es-ES" sz="4000" dirty="0"/>
          </a:p>
        </p:txBody>
      </p:sp>
      <p:sp>
        <p:nvSpPr>
          <p:cNvPr id="8" name="8 Rectángulo"/>
          <p:cNvSpPr/>
          <p:nvPr/>
        </p:nvSpPr>
        <p:spPr>
          <a:xfrm>
            <a:off x="5572132" y="1785926"/>
            <a:ext cx="2056973" cy="707886"/>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s-ES" sz="4000" dirty="0" smtClean="0"/>
              <a:t>Jn 2,1-12</a:t>
            </a:r>
            <a:endParaRPr lang="es-ES" sz="4000" dirty="0"/>
          </a:p>
        </p:txBody>
      </p:sp>
      <p:sp>
        <p:nvSpPr>
          <p:cNvPr id="9" name="9 Rectángulo"/>
          <p:cNvSpPr/>
          <p:nvPr/>
        </p:nvSpPr>
        <p:spPr>
          <a:xfrm>
            <a:off x="5572132" y="4714884"/>
            <a:ext cx="2449710" cy="707886"/>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s-ES" sz="4000" dirty="0" err="1" smtClean="0"/>
              <a:t>Ap</a:t>
            </a:r>
            <a:r>
              <a:rPr lang="es-ES" sz="4000" dirty="0" smtClean="0"/>
              <a:t> 12,1-17</a:t>
            </a:r>
            <a:endParaRPr lang="es-ES" sz="4000" dirty="0"/>
          </a:p>
        </p:txBody>
      </p:sp>
      <p:pic>
        <p:nvPicPr>
          <p:cNvPr id="10" name="Picture 2" descr="http://2.bp.blogspot.com/-KJopkaWJoTU/TzbEvPnWn7I/AAAAAAAADxM/IvDIpsjS2lA/s400/Maria+al+pie+de+la+Cruz.jpg"/>
          <p:cNvPicPr>
            <a:picLocks noChangeAspect="1" noChangeArrowheads="1"/>
          </p:cNvPicPr>
          <p:nvPr/>
        </p:nvPicPr>
        <p:blipFill>
          <a:blip r:embed="rId3"/>
          <a:srcRect/>
          <a:stretch>
            <a:fillRect/>
          </a:stretch>
        </p:blipFill>
        <p:spPr bwMode="auto">
          <a:xfrm>
            <a:off x="1643042" y="857232"/>
            <a:ext cx="3214710" cy="5542604"/>
          </a:xfrm>
          <a:prstGeom prst="rect">
            <a:avLst/>
          </a:prstGeom>
          <a:noFill/>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92546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71604" y="428604"/>
            <a:ext cx="6772300" cy="798509"/>
          </a:xfrm>
        </p:spPr>
        <p:txBody>
          <a:bodyPr>
            <a:normAutofit fontScale="90000"/>
          </a:bodyPr>
          <a:lstStyle/>
          <a:p>
            <a:r>
              <a:rPr lang="es-MX" dirty="0" smtClean="0"/>
              <a:t/>
            </a:r>
            <a:br>
              <a:rPr lang="es-MX" dirty="0" smtClean="0"/>
            </a:br>
            <a:r>
              <a:rPr lang="es-MX" dirty="0" smtClean="0"/>
              <a:t> </a:t>
            </a:r>
            <a:r>
              <a:rPr lang="es-ES" dirty="0" smtClean="0"/>
              <a:t/>
            </a:r>
            <a:br>
              <a:rPr lang="es-ES" dirty="0" smtClean="0"/>
            </a:br>
            <a:endParaRPr lang="es-ES" dirty="0"/>
          </a:p>
        </p:txBody>
      </p:sp>
      <p:sp>
        <p:nvSpPr>
          <p:cNvPr id="6" name="5 Subtítulo"/>
          <p:cNvSpPr>
            <a:spLocks noGrp="1"/>
          </p:cNvSpPr>
          <p:nvPr>
            <p:ph type="subTitle" idx="1"/>
          </p:nvPr>
        </p:nvSpPr>
        <p:spPr>
          <a:xfrm>
            <a:off x="1071538" y="3714752"/>
            <a:ext cx="7786742" cy="857256"/>
          </a:xfrm>
          <a:ln/>
        </p:spPr>
        <p:style>
          <a:lnRef idx="2">
            <a:schemeClr val="accent5"/>
          </a:lnRef>
          <a:fillRef idx="1">
            <a:schemeClr val="lt1"/>
          </a:fillRef>
          <a:effectRef idx="0">
            <a:schemeClr val="accent5"/>
          </a:effectRef>
          <a:fontRef idx="minor">
            <a:schemeClr val="dk1"/>
          </a:fontRef>
        </p:style>
        <p:txBody>
          <a:bodyPr>
            <a:noAutofit/>
          </a:bodyPr>
          <a:lstStyle/>
          <a:p>
            <a:pPr lvl="1" algn="l"/>
            <a:r>
              <a:rPr lang="es-ES" sz="4000" dirty="0" err="1" smtClean="0">
                <a:solidFill>
                  <a:schemeClr val="tx1"/>
                </a:solidFill>
              </a:rPr>
              <a:t>Ap</a:t>
            </a:r>
            <a:r>
              <a:rPr lang="es-ES" sz="4000" dirty="0" smtClean="0">
                <a:solidFill>
                  <a:schemeClr val="tx1"/>
                </a:solidFill>
              </a:rPr>
              <a:t>: visión de la Mujer y el Dragón</a:t>
            </a:r>
            <a:endParaRPr lang="es-ES" sz="4000" dirty="0">
              <a:solidFill>
                <a:schemeClr val="tx1"/>
              </a:solidFill>
            </a:endParaRPr>
          </a:p>
        </p:txBody>
      </p:sp>
      <p:sp>
        <p:nvSpPr>
          <p:cNvPr id="9" name="8 Rectángulo"/>
          <p:cNvSpPr/>
          <p:nvPr/>
        </p:nvSpPr>
        <p:spPr>
          <a:xfrm>
            <a:off x="0" y="0"/>
            <a:ext cx="10001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2143108" y="357166"/>
            <a:ext cx="5715040" cy="769441"/>
          </a:xfrm>
          <a:prstGeom prst="rect">
            <a:avLst/>
          </a:prstGeom>
          <a:noFill/>
        </p:spPr>
        <p:txBody>
          <a:bodyPr wrap="square" rtlCol="0">
            <a:spAutoFit/>
          </a:bodyPr>
          <a:lstStyle/>
          <a:p>
            <a:pPr algn="ctr"/>
            <a:r>
              <a:rPr lang="es-ES" sz="4400" dirty="0" smtClean="0">
                <a:solidFill>
                  <a:srgbClr val="FFFF00"/>
                </a:solidFill>
              </a:rPr>
              <a:t>Evangelista</a:t>
            </a:r>
            <a:r>
              <a:rPr lang="es-ES" sz="4400" dirty="0" smtClean="0"/>
              <a:t> </a:t>
            </a:r>
            <a:r>
              <a:rPr lang="es-ES" sz="4400" dirty="0" smtClean="0">
                <a:solidFill>
                  <a:srgbClr val="FFFF00"/>
                </a:solidFill>
              </a:rPr>
              <a:t>Juan</a:t>
            </a:r>
            <a:endParaRPr lang="es-ES" sz="4400" dirty="0">
              <a:solidFill>
                <a:srgbClr val="FFFF00"/>
              </a:solidFill>
            </a:endParaRPr>
          </a:p>
        </p:txBody>
      </p:sp>
      <p:sp>
        <p:nvSpPr>
          <p:cNvPr id="7" name="6 Rectángulo"/>
          <p:cNvSpPr/>
          <p:nvPr/>
        </p:nvSpPr>
        <p:spPr>
          <a:xfrm>
            <a:off x="1142976" y="2643182"/>
            <a:ext cx="4500595"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s-ES" sz="3600" dirty="0" smtClean="0"/>
              <a:t>Las bodas de </a:t>
            </a:r>
            <a:r>
              <a:rPr lang="es-ES" sz="3600" dirty="0" err="1" smtClean="0"/>
              <a:t>Caná</a:t>
            </a:r>
            <a:endParaRPr lang="es-ES" sz="3600" dirty="0" smtClean="0"/>
          </a:p>
        </p:txBody>
      </p:sp>
      <p:sp>
        <p:nvSpPr>
          <p:cNvPr id="10" name="9 Rectángulo"/>
          <p:cNvSpPr/>
          <p:nvPr/>
        </p:nvSpPr>
        <p:spPr>
          <a:xfrm>
            <a:off x="5929322" y="2571744"/>
            <a:ext cx="2786082"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lvl="1" algn="ctr"/>
            <a:r>
              <a:rPr lang="es-ES" sz="3600" dirty="0" smtClean="0"/>
              <a:t>El Calvario </a:t>
            </a:r>
          </a:p>
        </p:txBody>
      </p:sp>
      <p:sp>
        <p:nvSpPr>
          <p:cNvPr id="12" name="11 Flecha curvada hacia abajo"/>
          <p:cNvSpPr/>
          <p:nvPr/>
        </p:nvSpPr>
        <p:spPr>
          <a:xfrm>
            <a:off x="3786182" y="1643050"/>
            <a:ext cx="2928958" cy="64294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Flecha izquierda y arriba"/>
          <p:cNvSpPr/>
          <p:nvPr/>
        </p:nvSpPr>
        <p:spPr>
          <a:xfrm rot="5400000">
            <a:off x="1250133" y="4964917"/>
            <a:ext cx="1000132" cy="928694"/>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2714612" y="5072074"/>
            <a:ext cx="4929222" cy="12144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t>María imagen de la Iglesia</a:t>
            </a:r>
            <a:endParaRPr lang="es-ES" sz="4000" dirty="0"/>
          </a:p>
        </p:txBody>
      </p:sp>
      <p:pic>
        <p:nvPicPr>
          <p:cNvPr id="15" name="Picture 2" descr="http://2.bp.blogspot.com/-dPq0NS92Ryo/Tb7_4MT2NDI/AAAAAAAAADY/EjU0NsQ-79w/s1600/virgen%252520maria%252520%252822%2529_OOOOO.jpg"/>
          <p:cNvPicPr>
            <a:picLocks noChangeAspect="1" noChangeArrowheads="1"/>
          </p:cNvPicPr>
          <p:nvPr/>
        </p:nvPicPr>
        <p:blipFill>
          <a:blip r:embed="rId3" cstate="print"/>
          <a:srcRect/>
          <a:stretch>
            <a:fillRect/>
          </a:stretch>
        </p:blipFill>
        <p:spPr bwMode="auto">
          <a:xfrm>
            <a:off x="7962925" y="5556214"/>
            <a:ext cx="1181075" cy="1301786"/>
          </a:xfrm>
          <a:prstGeom prst="rect">
            <a:avLst/>
          </a:prstGeom>
          <a:noFill/>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plus(in)">
                                      <p:cBhvr>
                                        <p:cTn id="17" dur="2000"/>
                                        <p:tgtEl>
                                          <p:spTgt spid="6">
                                            <p:bg/>
                                          </p:spTgt>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ppt_x</p:attrName>
                                        </p:attrNameLst>
                                      </p:cBhvr>
                                      <p:tavLst>
                                        <p:tav tm="0">
                                          <p:val>
                                            <p:strVal val="#ppt_x-.2"/>
                                          </p:val>
                                        </p:tav>
                                        <p:tav tm="100000">
                                          <p:val>
                                            <p:strVal val="#ppt_x"/>
                                          </p:val>
                                        </p:tav>
                                      </p:tavLst>
                                    </p:anim>
                                    <p:anim calcmode="lin" valueType="num">
                                      <p:cBhvr>
                                        <p:cTn id="2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10"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121" y="1589089"/>
            <a:ext cx="6404445" cy="479715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21766" y="458568"/>
            <a:ext cx="6019800" cy="1200329"/>
          </a:xfrm>
          <a:prstGeom prst="rect">
            <a:avLst/>
          </a:prstGeom>
          <a:noFill/>
        </p:spPr>
        <p:txBody>
          <a:bodyPr wrap="square" rtlCol="0">
            <a:spAutoFit/>
          </a:bodyPr>
          <a:lstStyle/>
          <a:p>
            <a:pPr algn="ctr"/>
            <a:r>
              <a:rPr lang="es-CL" sz="3600" dirty="0" smtClean="0">
                <a:solidFill>
                  <a:srgbClr val="FFFF00"/>
                </a:solidFill>
              </a:rPr>
              <a:t>Belén: Lugar donde nace Jesús</a:t>
            </a:r>
            <a:endParaRPr lang="en-US" sz="3600" dirty="0">
              <a:solidFill>
                <a:srgbClr val="FFFF00"/>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2628880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274638"/>
            <a:ext cx="7772400" cy="674577"/>
          </a:xfrm>
        </p:spPr>
        <p:txBody>
          <a:bodyPr>
            <a:noAutofit/>
          </a:bodyPr>
          <a:lstStyle/>
          <a:p>
            <a:r>
              <a:rPr lang="es-CL" sz="2400" dirty="0" smtClean="0"/>
              <a:t>En el lugar donde nace Jesús se construyó </a:t>
            </a:r>
            <a:br>
              <a:rPr lang="es-CL" sz="2400" dirty="0" smtClean="0"/>
            </a:br>
            <a:r>
              <a:rPr lang="es-CL" sz="2400" dirty="0" smtClean="0"/>
              <a:t>la Iglesia de la «</a:t>
            </a:r>
            <a:r>
              <a:rPr lang="es-CL" sz="2400" dirty="0" err="1" smtClean="0"/>
              <a:t>Nativitá</a:t>
            </a:r>
            <a:r>
              <a:rPr lang="es-CL" sz="2400" dirty="0" smtClean="0"/>
              <a:t>»</a:t>
            </a: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857"/>
            <a:ext cx="7391400" cy="535239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290908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48680"/>
            <a:ext cx="8229600" cy="715962"/>
          </a:xfrm>
        </p:spPr>
        <p:txBody>
          <a:bodyPr>
            <a:normAutofit fontScale="90000"/>
          </a:bodyPr>
          <a:lstStyle/>
          <a:p>
            <a:r>
              <a:rPr lang="es-CL" dirty="0" smtClean="0"/>
              <a:t>Lugar donde habría estado el pesebre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04002"/>
            <a:ext cx="6890548" cy="462722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12695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995584"/>
            <a:ext cx="4773128" cy="5509200"/>
          </a:xfrm>
          <a:prstGeom prst="rect">
            <a:avLst/>
          </a:prstGeom>
        </p:spPr>
        <p:txBody>
          <a:bodyPr wrap="square">
            <a:spAutoFit/>
          </a:bodyPr>
          <a:lstStyle/>
          <a:p>
            <a:pPr defTabSz="457200"/>
            <a:r>
              <a:rPr lang="es-ES" sz="3200" dirty="0" smtClean="0">
                <a:solidFill>
                  <a:prstClr val="black"/>
                </a:solidFill>
                <a:latin typeface="Candara"/>
              </a:rPr>
              <a:t>Al sexto mes fue enviado por Dios el ángel Gabriel a una ciudad de Galilea, llamada Nazaret, a una virgen desposada con un hombre llamado José, de la casa de David; el nombre de la virgen era María. Y entrando, le dijo: «Alégrate, llena de </a:t>
            </a:r>
            <a:r>
              <a:rPr lang="es-ES" sz="3200" b="1" dirty="0" smtClean="0">
                <a:solidFill>
                  <a:srgbClr val="FF0000"/>
                </a:solidFill>
                <a:latin typeface="Candara"/>
              </a:rPr>
              <a:t>gracia</a:t>
            </a:r>
            <a:r>
              <a:rPr lang="es-ES" sz="3200" dirty="0" smtClean="0">
                <a:solidFill>
                  <a:prstClr val="black"/>
                </a:solidFill>
                <a:latin typeface="Candara"/>
              </a:rPr>
              <a:t>, el Señor está contigo.»</a:t>
            </a:r>
            <a:endParaRPr lang="es-ES" sz="3200" dirty="0">
              <a:solidFill>
                <a:prstClr val="black"/>
              </a:solidFill>
              <a:latin typeface="Candara"/>
            </a:endParaRPr>
          </a:p>
        </p:txBody>
      </p:sp>
      <p:pic>
        <p:nvPicPr>
          <p:cNvPr id="4" name="Imagen 3"/>
          <p:cNvPicPr>
            <a:picLocks noChangeAspect="1"/>
          </p:cNvPicPr>
          <p:nvPr/>
        </p:nvPicPr>
        <p:blipFill>
          <a:blip r:embed="rId2"/>
          <a:stretch>
            <a:fillRect/>
          </a:stretch>
        </p:blipFill>
        <p:spPr>
          <a:xfrm>
            <a:off x="5436096" y="1916832"/>
            <a:ext cx="3200400" cy="4572000"/>
          </a:xfrm>
          <a:prstGeom prst="rect">
            <a:avLst/>
          </a:prstGeom>
          <a:ln>
            <a:noFill/>
          </a:ln>
          <a:effectLst>
            <a:softEdge rad="112500"/>
          </a:effectLst>
        </p:spPr>
      </p:pic>
      <p:sp>
        <p:nvSpPr>
          <p:cNvPr id="3" name="CuadroTexto 2"/>
          <p:cNvSpPr txBox="1"/>
          <p:nvPr/>
        </p:nvSpPr>
        <p:spPr>
          <a:xfrm>
            <a:off x="4644008" y="260648"/>
            <a:ext cx="4176464" cy="584776"/>
          </a:xfrm>
          <a:prstGeom prst="rect">
            <a:avLst/>
          </a:prstGeom>
          <a:noFill/>
        </p:spPr>
        <p:txBody>
          <a:bodyPr wrap="square" rtlCol="0">
            <a:spAutoFit/>
          </a:bodyPr>
          <a:lstStyle/>
          <a:p>
            <a:pPr algn="ctr"/>
            <a:r>
              <a:rPr lang="es-ES" sz="3200" b="1" dirty="0" err="1" smtClean="0">
                <a:solidFill>
                  <a:srgbClr val="FFFF00"/>
                </a:solidFill>
              </a:rPr>
              <a:t>Lc</a:t>
            </a:r>
            <a:r>
              <a:rPr lang="es-ES" sz="3200" b="1" dirty="0" smtClean="0">
                <a:solidFill>
                  <a:srgbClr val="FFFF00"/>
                </a:solidFill>
              </a:rPr>
              <a:t> 1,26-38</a:t>
            </a:r>
            <a:endParaRPr lang="es-ES" sz="3200" b="1" dirty="0">
              <a:solidFill>
                <a:srgbClr val="FFFF00"/>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8095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51" y="228601"/>
            <a:ext cx="8448892" cy="632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5800" y="431219"/>
            <a:ext cx="7772400" cy="523220"/>
          </a:xfrm>
          <a:prstGeom prst="rect">
            <a:avLst/>
          </a:prstGeom>
          <a:noFill/>
        </p:spPr>
        <p:txBody>
          <a:bodyPr wrap="square" rtlCol="0">
            <a:spAutoFit/>
          </a:bodyPr>
          <a:lstStyle/>
          <a:p>
            <a:r>
              <a:rPr lang="es-CL" sz="2800" dirty="0" smtClean="0">
                <a:solidFill>
                  <a:srgbClr val="FF0000"/>
                </a:solidFill>
              </a:rPr>
              <a:t>Nazareth: </a:t>
            </a:r>
            <a:r>
              <a:rPr lang="es-CL" sz="2800" dirty="0" smtClean="0"/>
              <a:t>Lugar donde vivió la Sagrada Familia</a:t>
            </a:r>
            <a:endParaRPr lang="en-US" sz="28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86698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conpoder.net/wp-content/uploads/2009/12/nazaret.jpg"/>
          <p:cNvPicPr>
            <a:picLocks noChangeAspect="1" noChangeArrowheads="1"/>
          </p:cNvPicPr>
          <p:nvPr/>
        </p:nvPicPr>
        <p:blipFill>
          <a:blip r:embed="rId3"/>
          <a:srcRect/>
          <a:stretch>
            <a:fillRect/>
          </a:stretch>
        </p:blipFill>
        <p:spPr bwMode="auto">
          <a:xfrm>
            <a:off x="642910" y="1013875"/>
            <a:ext cx="7599218" cy="5202545"/>
          </a:xfrm>
          <a:prstGeom prst="rect">
            <a:avLst/>
          </a:prstGeom>
          <a:ln>
            <a:noFill/>
          </a:ln>
          <a:effectLst>
            <a:softEdge rad="112500"/>
          </a:effectLst>
        </p:spPr>
      </p:pic>
      <p:sp>
        <p:nvSpPr>
          <p:cNvPr id="3" name="2 CuadroTexto"/>
          <p:cNvSpPr txBox="1"/>
          <p:nvPr/>
        </p:nvSpPr>
        <p:spPr>
          <a:xfrm>
            <a:off x="642910" y="214290"/>
            <a:ext cx="8072494" cy="584775"/>
          </a:xfrm>
          <a:prstGeom prst="rect">
            <a:avLst/>
          </a:prstGeom>
          <a:noFill/>
        </p:spPr>
        <p:txBody>
          <a:bodyPr wrap="square" rtlCol="0">
            <a:spAutoFit/>
          </a:bodyPr>
          <a:lstStyle/>
          <a:p>
            <a:r>
              <a:rPr lang="es-ES" sz="3200" b="1" dirty="0" smtClean="0">
                <a:solidFill>
                  <a:srgbClr val="FFFF00"/>
                </a:solidFill>
              </a:rPr>
              <a:t>CASA DE NAZARETH EN TIEMPOS DE JESÚS</a:t>
            </a:r>
            <a:endParaRPr lang="es-ES" sz="3200" b="1" dirty="0">
              <a:solidFill>
                <a:srgbClr val="FFFF00"/>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704767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71414"/>
            <a:ext cx="8229600" cy="928694"/>
          </a:xfrm>
        </p:spPr>
        <p:txBody>
          <a:bodyPr/>
          <a:lstStyle/>
          <a:p>
            <a:r>
              <a:rPr lang="es-CL" dirty="0" smtClean="0"/>
              <a:t>Basílica de la anunciación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024755"/>
            <a:ext cx="7572428" cy="569039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99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4" y="310139"/>
            <a:ext cx="8229600" cy="715962"/>
          </a:xfrm>
        </p:spPr>
        <p:txBody>
          <a:bodyPr>
            <a:normAutofit fontScale="90000"/>
          </a:bodyPr>
          <a:lstStyle/>
          <a:p>
            <a:r>
              <a:rPr lang="es-CL" dirty="0" smtClean="0"/>
              <a:t>Interior de la Basílica</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4" y="1162056"/>
            <a:ext cx="8329638" cy="55530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237086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16016" y="332656"/>
            <a:ext cx="4057656" cy="1752600"/>
          </a:xfrm>
        </p:spPr>
        <p:txBody>
          <a:bodyPr>
            <a:noAutofit/>
          </a:bodyPr>
          <a:lstStyle/>
          <a:p>
            <a:r>
              <a:rPr lang="es-ES" sz="3600" dirty="0" smtClean="0">
                <a:solidFill>
                  <a:schemeClr val="tx1"/>
                </a:solidFill>
                <a:latin typeface="Bookman Old Style" pitchFamily="18" charset="0"/>
              </a:rPr>
              <a:t>Ain Karen o </a:t>
            </a:r>
          </a:p>
          <a:p>
            <a:r>
              <a:rPr lang="es-ES" sz="3600" dirty="0" err="1" smtClean="0">
                <a:solidFill>
                  <a:schemeClr val="tx1"/>
                </a:solidFill>
                <a:latin typeface="Bookman Old Style" pitchFamily="18" charset="0"/>
              </a:rPr>
              <a:t>Ein</a:t>
            </a:r>
            <a:r>
              <a:rPr lang="es-ES" sz="3600" dirty="0" smtClean="0">
                <a:solidFill>
                  <a:schemeClr val="tx1"/>
                </a:solidFill>
                <a:latin typeface="Bookman Old Style" pitchFamily="18" charset="0"/>
              </a:rPr>
              <a:t> </a:t>
            </a:r>
            <a:r>
              <a:rPr lang="es-ES" sz="3600" dirty="0" err="1" smtClean="0">
                <a:solidFill>
                  <a:schemeClr val="tx1"/>
                </a:solidFill>
                <a:latin typeface="Bookman Old Style" pitchFamily="18" charset="0"/>
              </a:rPr>
              <a:t>Karem</a:t>
            </a:r>
            <a:r>
              <a:rPr lang="es-ES" sz="3600" dirty="0" smtClean="0">
                <a:solidFill>
                  <a:schemeClr val="tx1"/>
                </a:solidFill>
                <a:latin typeface="Bookman Old Style" pitchFamily="18" charset="0"/>
              </a:rPr>
              <a:t> </a:t>
            </a:r>
          </a:p>
          <a:p>
            <a:endParaRPr lang="es-ES" sz="3600" dirty="0" smtClean="0">
              <a:solidFill>
                <a:schemeClr val="tx1"/>
              </a:solidFill>
              <a:latin typeface="Bookman Old Style" pitchFamily="18" charset="0"/>
            </a:endParaRPr>
          </a:p>
          <a:p>
            <a:r>
              <a:rPr lang="es-ES" sz="3600" dirty="0" smtClean="0">
                <a:solidFill>
                  <a:schemeClr val="tx1"/>
                </a:solidFill>
                <a:latin typeface="Bookman Old Style" pitchFamily="18" charset="0"/>
              </a:rPr>
              <a:t>está situada al oeste de </a:t>
            </a:r>
          </a:p>
          <a:p>
            <a:r>
              <a:rPr lang="es-ES" sz="3600" dirty="0" smtClean="0">
                <a:solidFill>
                  <a:schemeClr val="tx1"/>
                </a:solidFill>
                <a:latin typeface="Bookman Old Style" pitchFamily="18" charset="0"/>
              </a:rPr>
              <a:t>Jerusalén</a:t>
            </a:r>
          </a:p>
          <a:p>
            <a:endParaRPr lang="es-ES" sz="3600" dirty="0" smtClean="0">
              <a:solidFill>
                <a:schemeClr val="tx1"/>
              </a:solidFill>
              <a:latin typeface="Bookman Old Style" pitchFamily="18" charset="0"/>
            </a:endParaRPr>
          </a:p>
          <a:p>
            <a:r>
              <a:rPr lang="es-ES" sz="3600" dirty="0" smtClean="0">
                <a:solidFill>
                  <a:schemeClr val="tx1"/>
                </a:solidFill>
                <a:latin typeface="Bookman Old Style" pitchFamily="18" charset="0"/>
              </a:rPr>
              <a:t>Lugar de la Visitación</a:t>
            </a:r>
            <a:endParaRPr lang="es-ES" sz="3600" dirty="0">
              <a:solidFill>
                <a:schemeClr val="tx1"/>
              </a:solidFill>
              <a:latin typeface="Bookman Old Style" pitchFamily="18" charset="0"/>
            </a:endParaRPr>
          </a:p>
        </p:txBody>
      </p:sp>
      <p:pic>
        <p:nvPicPr>
          <p:cNvPr id="80900" name="Picture 4" descr="http://wa2.www.artehistoria.jcyl.es/civilizaciones/jpg/CRI23504.jpg"/>
          <p:cNvPicPr>
            <a:picLocks noChangeAspect="1" noChangeArrowheads="1"/>
          </p:cNvPicPr>
          <p:nvPr/>
        </p:nvPicPr>
        <p:blipFill>
          <a:blip r:embed="rId3"/>
          <a:srcRect/>
          <a:stretch>
            <a:fillRect/>
          </a:stretch>
        </p:blipFill>
        <p:spPr bwMode="auto">
          <a:xfrm>
            <a:off x="0" y="0"/>
            <a:ext cx="4535631" cy="6858000"/>
          </a:xfrm>
          <a:prstGeom prst="rect">
            <a:avLst/>
          </a:prstGeom>
          <a:noFill/>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647465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jerusalemshots.com/b/misc/Ein-Karem-4.jpg"/>
          <p:cNvPicPr>
            <a:picLocks noChangeAspect="1" noChangeArrowheads="1"/>
          </p:cNvPicPr>
          <p:nvPr/>
        </p:nvPicPr>
        <p:blipFill>
          <a:blip r:embed="rId3"/>
          <a:srcRect/>
          <a:stretch>
            <a:fillRect/>
          </a:stretch>
        </p:blipFill>
        <p:spPr bwMode="auto">
          <a:xfrm>
            <a:off x="1115616" y="1124744"/>
            <a:ext cx="7316415" cy="4874314"/>
          </a:xfrm>
          <a:prstGeom prst="rect">
            <a:avLst/>
          </a:prstGeom>
          <a:ln>
            <a:noFill/>
          </a:ln>
          <a:effectLst>
            <a:softEdge rad="112500"/>
          </a:effec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283719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itsgila.com/images/mary4.gif"/>
          <p:cNvPicPr>
            <a:picLocks noChangeAspect="1" noChangeArrowheads="1"/>
          </p:cNvPicPr>
          <p:nvPr/>
        </p:nvPicPr>
        <p:blipFill>
          <a:blip r:embed="rId3"/>
          <a:srcRect/>
          <a:stretch>
            <a:fillRect/>
          </a:stretch>
        </p:blipFill>
        <p:spPr bwMode="auto">
          <a:xfrm>
            <a:off x="-1" y="0"/>
            <a:ext cx="9130471" cy="6858000"/>
          </a:xfrm>
          <a:prstGeom prst="rect">
            <a:avLst/>
          </a:prstGeom>
          <a:noFill/>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91877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2924944"/>
            <a:ext cx="2667000" cy="2773362"/>
          </a:xfrm>
        </p:spPr>
        <p:txBody>
          <a:bodyPr>
            <a:normAutofit/>
          </a:bodyPr>
          <a:lstStyle/>
          <a:p>
            <a:r>
              <a:rPr lang="es-CL" dirty="0" smtClean="0">
                <a:solidFill>
                  <a:schemeClr val="tx1"/>
                </a:solidFill>
              </a:rPr>
              <a:t>Iglesia del santo sepulcro</a:t>
            </a:r>
            <a:endParaRPr lang="en-US" dirty="0">
              <a:solidFill>
                <a:schemeClr val="tx1"/>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 y="0"/>
            <a:ext cx="4643470" cy="621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478707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43200" y="152400"/>
            <a:ext cx="3733800" cy="769441"/>
          </a:xfrm>
          <a:prstGeom prst="rect">
            <a:avLst/>
          </a:prstGeom>
          <a:noFill/>
        </p:spPr>
        <p:txBody>
          <a:bodyPr wrap="square" rtlCol="0">
            <a:spAutoFit/>
          </a:bodyPr>
          <a:lstStyle/>
          <a:p>
            <a:pPr algn="ctr"/>
            <a:r>
              <a:rPr lang="es-CL" sz="4400" dirty="0" smtClean="0">
                <a:solidFill>
                  <a:schemeClr val="bg1"/>
                </a:solidFill>
              </a:rPr>
              <a:t>Gólgota</a:t>
            </a:r>
            <a:endParaRPr lang="en-US" sz="4400" dirty="0">
              <a:solidFill>
                <a:schemeClr val="bg1"/>
              </a:solidFill>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26" y="1075730"/>
            <a:ext cx="7296547" cy="547241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955869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6250761" y="1232192"/>
            <a:ext cx="2214610" cy="1071570"/>
          </a:xfrm>
        </p:spPr>
        <p:style>
          <a:lnRef idx="1">
            <a:schemeClr val="accent3"/>
          </a:lnRef>
          <a:fillRef idx="2">
            <a:schemeClr val="accent3"/>
          </a:fillRef>
          <a:effectRef idx="1">
            <a:schemeClr val="accent3"/>
          </a:effectRef>
          <a:fontRef idx="minor">
            <a:schemeClr val="dk1"/>
          </a:fontRef>
        </p:style>
        <p:txBody>
          <a:bodyPr>
            <a:normAutofit/>
          </a:bodyPr>
          <a:lstStyle/>
          <a:p>
            <a:r>
              <a:rPr lang="es-ES" dirty="0" smtClean="0">
                <a:solidFill>
                  <a:schemeClr val="tx1"/>
                </a:solidFill>
              </a:rPr>
              <a:t>María madre de Dios</a:t>
            </a:r>
            <a:endParaRPr lang="es-ES" dirty="0">
              <a:solidFill>
                <a:schemeClr val="tx1"/>
              </a:solidFill>
            </a:endParaRPr>
          </a:p>
        </p:txBody>
      </p:sp>
      <p:pic>
        <p:nvPicPr>
          <p:cNvPr id="93186" name="Picture 2" descr="http://1.bp.blogspot.com/_pDQVMQbyfHg/TDi7hlqgAtI/AAAAAAAABJQ/qpGOik0GXT4/s1600/JdN+15+Virgen+con+el+Ni%C3%B1o.jpg"/>
          <p:cNvPicPr>
            <a:picLocks noChangeAspect="1" noChangeArrowheads="1"/>
          </p:cNvPicPr>
          <p:nvPr/>
        </p:nvPicPr>
        <p:blipFill>
          <a:blip r:embed="rId3"/>
          <a:srcRect/>
          <a:stretch>
            <a:fillRect/>
          </a:stretch>
        </p:blipFill>
        <p:spPr bwMode="auto">
          <a:xfrm>
            <a:off x="-219476" y="476672"/>
            <a:ext cx="5617504" cy="5781902"/>
          </a:xfrm>
          <a:prstGeom prst="rect">
            <a:avLst/>
          </a:prstGeom>
          <a:ln>
            <a:noFill/>
          </a:ln>
          <a:effectLst>
            <a:softEdge rad="112500"/>
          </a:effectLst>
        </p:spPr>
      </p:pic>
      <p:sp>
        <p:nvSpPr>
          <p:cNvPr id="17" name="6 Subtítulo"/>
          <p:cNvSpPr txBox="1">
            <a:spLocks/>
          </p:cNvSpPr>
          <p:nvPr/>
        </p:nvSpPr>
        <p:spPr>
          <a:xfrm>
            <a:off x="6143668" y="2541247"/>
            <a:ext cx="2500330" cy="12144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Virginidad antes durante y después del parto</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6 Subtítulo"/>
          <p:cNvSpPr txBox="1">
            <a:spLocks/>
          </p:cNvSpPr>
          <p:nvPr/>
        </p:nvSpPr>
        <p:spPr>
          <a:xfrm>
            <a:off x="6500826" y="4018305"/>
            <a:ext cx="1786014" cy="71438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Asunción</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6 Subtítulo"/>
          <p:cNvSpPr txBox="1">
            <a:spLocks/>
          </p:cNvSpPr>
          <p:nvPr/>
        </p:nvSpPr>
        <p:spPr>
          <a:xfrm>
            <a:off x="6036495" y="4995297"/>
            <a:ext cx="2714676" cy="92869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Inmaculada</a:t>
            </a:r>
            <a:r>
              <a:rPr kumimoji="0" lang="es-ES" sz="2800" b="0" i="0" u="none" strike="noStrike" kern="1200" cap="none" spc="0" normalizeH="0" noProof="0" dirty="0" smtClean="0">
                <a:ln>
                  <a:noFill/>
                </a:ln>
                <a:solidFill>
                  <a:schemeClr val="tx1"/>
                </a:solidFill>
                <a:effectLst/>
                <a:uLnTx/>
                <a:uFillTx/>
                <a:latin typeface="+mn-lt"/>
                <a:ea typeface="+mn-ea"/>
                <a:cs typeface="+mn-cs"/>
              </a:rPr>
              <a:t> Concepción</a:t>
            </a: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
        <p:nvSpPr>
          <p:cNvPr id="11" name="10 CuadroTexto"/>
          <p:cNvSpPr txBox="1"/>
          <p:nvPr/>
        </p:nvSpPr>
        <p:spPr>
          <a:xfrm>
            <a:off x="2900425" y="163710"/>
            <a:ext cx="5857916" cy="830997"/>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4800" dirty="0" smtClean="0">
                <a:solidFill>
                  <a:schemeClr val="bg1"/>
                </a:solidFill>
              </a:rPr>
              <a:t>DOGMAS MARIANOS</a:t>
            </a:r>
            <a:endParaRPr lang="es-ES" sz="4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343665"/>
            <a:ext cx="4680520" cy="4893647"/>
          </a:xfrm>
          <a:prstGeom prst="rect">
            <a:avLst/>
          </a:prstGeom>
        </p:spPr>
        <p:txBody>
          <a:bodyPr wrap="square">
            <a:spAutoFit/>
          </a:bodyPr>
          <a:lstStyle/>
          <a:p>
            <a:pPr defTabSz="457200"/>
            <a:r>
              <a:rPr lang="es-ES" sz="2400" dirty="0" smtClean="0">
                <a:solidFill>
                  <a:prstClr val="black"/>
                </a:solidFill>
                <a:latin typeface="Candara"/>
              </a:rPr>
              <a:t> Ella se conturbó por estas palabras, y discurría qué significaría aquel saludo. El ángel le dijo: «No temas, María, porque has hallado </a:t>
            </a:r>
            <a:r>
              <a:rPr lang="es-ES" sz="2400" b="1" dirty="0" smtClean="0">
                <a:solidFill>
                  <a:srgbClr val="FF0000"/>
                </a:solidFill>
                <a:latin typeface="Candara"/>
              </a:rPr>
              <a:t>gracia</a:t>
            </a:r>
            <a:r>
              <a:rPr lang="es-ES" sz="2400" dirty="0" smtClean="0">
                <a:solidFill>
                  <a:prstClr val="black"/>
                </a:solidFill>
                <a:latin typeface="Candara"/>
              </a:rPr>
              <a:t> delante de Dios; vas a concebir en el seno y vas a dar a luz un hijo, a quien pondrás por nombre Jesús.</a:t>
            </a:r>
          </a:p>
          <a:p>
            <a:pPr defTabSz="457200"/>
            <a:r>
              <a:rPr lang="es-ES" sz="2400" dirty="0" smtClean="0">
                <a:solidFill>
                  <a:prstClr val="black"/>
                </a:solidFill>
                <a:latin typeface="Candara"/>
              </a:rPr>
              <a:t>El será grande y será llamado Hijo del Altísimo, y el Señor Dios le dará el trono de David, su padre;</a:t>
            </a:r>
          </a:p>
          <a:p>
            <a:pPr defTabSz="457200"/>
            <a:r>
              <a:rPr lang="es-ES" sz="2400" dirty="0" smtClean="0">
                <a:solidFill>
                  <a:prstClr val="black"/>
                </a:solidFill>
                <a:latin typeface="Candara"/>
              </a:rPr>
              <a:t>reinará sobre la casa de Jacob por los siglos y su reino no tendrá fin.»</a:t>
            </a:r>
            <a:endParaRPr lang="es-ES" sz="2400" dirty="0">
              <a:solidFill>
                <a:prstClr val="black"/>
              </a:solidFill>
              <a:latin typeface="Candara"/>
            </a:endParaRPr>
          </a:p>
        </p:txBody>
      </p:sp>
      <p:pic>
        <p:nvPicPr>
          <p:cNvPr id="3" name="Imagen 2"/>
          <p:cNvPicPr>
            <a:picLocks noChangeAspect="1"/>
          </p:cNvPicPr>
          <p:nvPr/>
        </p:nvPicPr>
        <p:blipFill>
          <a:blip r:embed="rId2"/>
          <a:stretch>
            <a:fillRect/>
          </a:stretch>
        </p:blipFill>
        <p:spPr>
          <a:xfrm>
            <a:off x="5286417" y="1530567"/>
            <a:ext cx="3443122" cy="4596746"/>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420125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smtClean="0">
                <a:solidFill>
                  <a:schemeClr val="tx1"/>
                </a:solidFill>
              </a:rPr>
              <a:t>Dogma mariano</a:t>
            </a:r>
            <a:endParaRPr lang="es-ES" sz="4400" dirty="0">
              <a:solidFill>
                <a:schemeClr val="tx1"/>
              </a:solidFill>
            </a:endParaRPr>
          </a:p>
        </p:txBody>
      </p:sp>
      <p:sp>
        <p:nvSpPr>
          <p:cNvPr id="7" name="6 Subtítulo"/>
          <p:cNvSpPr>
            <a:spLocks noGrp="1"/>
          </p:cNvSpPr>
          <p:nvPr>
            <p:ph type="subTitle" idx="1"/>
          </p:nvPr>
        </p:nvSpPr>
        <p:spPr>
          <a:xfrm>
            <a:off x="1857356" y="428604"/>
            <a:ext cx="6400800" cy="785818"/>
          </a:xfrm>
        </p:spPr>
        <p:txBody>
          <a:bodyPr>
            <a:noAutofit/>
          </a:bodyPr>
          <a:lstStyle/>
          <a:p>
            <a:r>
              <a:rPr lang="es-ES" sz="4800" dirty="0" smtClean="0">
                <a:solidFill>
                  <a:schemeClr val="bg1"/>
                </a:solidFill>
              </a:rPr>
              <a:t>María Madre de Dios</a:t>
            </a:r>
            <a:endParaRPr lang="es-ES" sz="4800" dirty="0">
              <a:solidFill>
                <a:schemeClr val="bg1"/>
              </a:solidFill>
            </a:endParaRPr>
          </a:p>
        </p:txBody>
      </p:sp>
      <p:sp>
        <p:nvSpPr>
          <p:cNvPr id="5" name="4 CuadroTexto"/>
          <p:cNvSpPr txBox="1"/>
          <p:nvPr/>
        </p:nvSpPr>
        <p:spPr>
          <a:xfrm>
            <a:off x="1643042" y="1928802"/>
            <a:ext cx="2786082"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3600" dirty="0" err="1" smtClean="0"/>
              <a:t>Theotokos</a:t>
            </a:r>
            <a:endParaRPr lang="es-ES" sz="3600" dirty="0" smtClean="0"/>
          </a:p>
          <a:p>
            <a:r>
              <a:rPr lang="es-ES" sz="2800" dirty="0" smtClean="0"/>
              <a:t>(madre de Dios)</a:t>
            </a:r>
            <a:endParaRPr lang="es-ES" sz="2800" dirty="0"/>
          </a:p>
        </p:txBody>
      </p:sp>
      <p:sp>
        <p:nvSpPr>
          <p:cNvPr id="6" name="5 CuadroTexto"/>
          <p:cNvSpPr txBox="1"/>
          <p:nvPr/>
        </p:nvSpPr>
        <p:spPr>
          <a:xfrm>
            <a:off x="5500694" y="1928802"/>
            <a:ext cx="314327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3600" dirty="0" err="1" smtClean="0"/>
              <a:t>Antropotokos</a:t>
            </a:r>
            <a:endParaRPr lang="es-ES" sz="3600" dirty="0" smtClean="0"/>
          </a:p>
          <a:p>
            <a:r>
              <a:rPr lang="es-ES" sz="2400" dirty="0" smtClean="0"/>
              <a:t>(madre del hombre)</a:t>
            </a:r>
            <a:endParaRPr lang="es-ES" sz="2400" dirty="0"/>
          </a:p>
        </p:txBody>
      </p:sp>
      <p:sp>
        <p:nvSpPr>
          <p:cNvPr id="10" name="9 Flecha izquierda y derecha"/>
          <p:cNvSpPr/>
          <p:nvPr/>
        </p:nvSpPr>
        <p:spPr>
          <a:xfrm>
            <a:off x="4572000" y="2143116"/>
            <a:ext cx="785818" cy="28575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1571604" y="3214686"/>
            <a:ext cx="7072362" cy="1446550"/>
          </a:xfrm>
          <a:prstGeom prst="rect">
            <a:avLst/>
          </a:prstGeom>
          <a:noFill/>
        </p:spPr>
        <p:txBody>
          <a:bodyPr wrap="square" rtlCol="0">
            <a:spAutoFit/>
          </a:bodyPr>
          <a:lstStyle/>
          <a:p>
            <a:pPr algn="ctr"/>
            <a:r>
              <a:rPr lang="es-ES" sz="4400" dirty="0" smtClean="0">
                <a:solidFill>
                  <a:srgbClr val="FF0000"/>
                </a:solidFill>
              </a:rPr>
              <a:t>¿Cómo una mujer va a engendrar a Dios?</a:t>
            </a:r>
            <a:endParaRPr lang="es-ES" sz="4400" dirty="0">
              <a:solidFill>
                <a:srgbClr val="FF0000"/>
              </a:solidFill>
            </a:endParaRPr>
          </a:p>
        </p:txBody>
      </p:sp>
      <p:sp>
        <p:nvSpPr>
          <p:cNvPr id="12" name="11 CuadroTexto"/>
          <p:cNvSpPr txBox="1"/>
          <p:nvPr/>
        </p:nvSpPr>
        <p:spPr>
          <a:xfrm>
            <a:off x="2071670" y="5214950"/>
            <a:ext cx="5500726" cy="707886"/>
          </a:xfrm>
          <a:prstGeom prst="rect">
            <a:avLst/>
          </a:prstGeom>
          <a:noFill/>
        </p:spPr>
        <p:txBody>
          <a:bodyPr wrap="square" rtlCol="0">
            <a:spAutoFit/>
          </a:bodyPr>
          <a:lstStyle/>
          <a:p>
            <a:r>
              <a:rPr lang="es-ES" sz="4000" dirty="0" smtClean="0"/>
              <a:t>Comunicación de idiomas</a:t>
            </a:r>
            <a:endParaRPr lang="es-ES" sz="4000" dirty="0"/>
          </a:p>
        </p:txBody>
      </p:sp>
      <p:sp>
        <p:nvSpPr>
          <p:cNvPr id="14" name="13 Flecha curvada hacia arriba"/>
          <p:cNvSpPr/>
          <p:nvPr/>
        </p:nvSpPr>
        <p:spPr>
          <a:xfrm rot="5400000">
            <a:off x="720234" y="4735885"/>
            <a:ext cx="1714512" cy="642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5" name="Picture 2" descr="http://2.bp.blogspot.com/-dPq0NS92Ryo/Tb7_4MT2NDI/AAAAAAAAADY/EjU0NsQ-79w/s1600/virgen%252520maria%252520%252822%2529_OOOOO.jpg"/>
          <p:cNvPicPr>
            <a:picLocks noChangeAspect="1" noChangeArrowheads="1"/>
          </p:cNvPicPr>
          <p:nvPr/>
        </p:nvPicPr>
        <p:blipFill>
          <a:blip r:embed="rId3" cstate="print"/>
          <a:srcRect/>
          <a:stretch>
            <a:fillRect/>
          </a:stretch>
        </p:blipFill>
        <p:spPr bwMode="auto">
          <a:xfrm>
            <a:off x="7962925" y="5556214"/>
            <a:ext cx="1181075" cy="1301786"/>
          </a:xfrm>
          <a:prstGeom prst="rect">
            <a:avLst/>
          </a:prstGeom>
          <a:noFill/>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70" decel="100000"/>
                                        <p:tgtEl>
                                          <p:spTgt spid="7">
                                            <p:txEl>
                                              <p:pRg st="0" end="0"/>
                                            </p:txEl>
                                          </p:spTgt>
                                        </p:tgtEl>
                                      </p:cBhvr>
                                    </p:animEffect>
                                    <p:animScale>
                                      <p:cBhvr>
                                        <p:cTn id="8" dur="770" decel="100000"/>
                                        <p:tgtEl>
                                          <p:spTgt spid="7">
                                            <p:txEl>
                                              <p:pRg st="0" end="0"/>
                                            </p:txEl>
                                          </p:spTgt>
                                        </p:tgtEl>
                                      </p:cBhvr>
                                      <p:from x="10000" y="10000"/>
                                      <p:to x="200000" y="450000"/>
                                    </p:animScale>
                                    <p:animScale>
                                      <p:cBhvr>
                                        <p:cTn id="9" dur="1230" accel="100000" fill="hold">
                                          <p:stCondLst>
                                            <p:cond delay="770"/>
                                          </p:stCondLst>
                                        </p:cTn>
                                        <p:tgtEl>
                                          <p:spTgt spid="7">
                                            <p:txEl>
                                              <p:pRg st="0" end="0"/>
                                            </p:txEl>
                                          </p:spTgt>
                                        </p:tgtEl>
                                      </p:cBhvr>
                                      <p:from x="200000" y="450000"/>
                                      <p:to x="100000" y="100000"/>
                                    </p:animScale>
                                    <p:set>
                                      <p:cBhvr>
                                        <p:cTn id="10" dur="770" fill="hold"/>
                                        <p:tgtEl>
                                          <p:spTgt spid="7">
                                            <p:txEl>
                                              <p:pRg st="0" end="0"/>
                                            </p:txEl>
                                          </p:spTgt>
                                        </p:tgtEl>
                                        <p:attrNameLst>
                                          <p:attrName>ppt_x</p:attrName>
                                        </p:attrNameLst>
                                      </p:cBhvr>
                                      <p:to>
                                        <p:strVal val="(0.5)"/>
                                      </p:to>
                                    </p:set>
                                    <p:anim from="(0.5)" to="(#ppt_x)" calcmode="lin" valueType="num">
                                      <p:cBhvr>
                                        <p:cTn id="11" dur="1230" accel="100000" fill="hold">
                                          <p:stCondLst>
                                            <p:cond delay="770"/>
                                          </p:stCondLst>
                                        </p:cTn>
                                        <p:tgtEl>
                                          <p:spTgt spid="7">
                                            <p:txEl>
                                              <p:pRg st="0" end="0"/>
                                            </p:txEl>
                                          </p:spTgt>
                                        </p:tgtEl>
                                        <p:attrNameLst>
                                          <p:attrName>ppt_x</p:attrName>
                                        </p:attrNameLst>
                                      </p:cBhvr>
                                    </p:anim>
                                    <p:set>
                                      <p:cBhvr>
                                        <p:cTn id="12" dur="770" fill="hold"/>
                                        <p:tgtEl>
                                          <p:spTgt spid="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0"/>
                                        </p:tgtEl>
                                        <p:attrNameLst>
                                          <p:attrName>ppt_x</p:attrName>
                                          <p:attrName>ppt_y</p:attrName>
                                        </p:attrNameLst>
                                      </p:cBhvr>
                                    </p:animMotion>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2.5"/>
                                          </p:val>
                                        </p:tav>
                                        <p:tav tm="100000">
                                          <p:val>
                                            <p:strVal val="#ppt_w"/>
                                          </p:val>
                                        </p:tav>
                                      </p:tavLst>
                                    </p:anim>
                                    <p:anim calcmode="lin" valueType="num">
                                      <p:cBhvr>
                                        <p:cTn id="40" dur="500" fill="hold"/>
                                        <p:tgtEl>
                                          <p:spTgt spid="11"/>
                                        </p:tgtEl>
                                        <p:attrNameLst>
                                          <p:attrName>ppt_h</p:attrName>
                                        </p:attrNameLst>
                                      </p:cBhvr>
                                      <p:tavLst>
                                        <p:tav tm="0">
                                          <p:val>
                                            <p:strVal val="#ppt_h*0.01"/>
                                          </p:val>
                                        </p:tav>
                                        <p:tav tm="100000">
                                          <p:val>
                                            <p:strVal val="#ppt_h"/>
                                          </p:val>
                                        </p:tav>
                                      </p:tavLst>
                                    </p:anim>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h+1"/>
                                          </p:val>
                                        </p:tav>
                                        <p:tav tm="100000">
                                          <p:val>
                                            <p:strVal val="#ppt_y"/>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6" grpId="0" animBg="1"/>
      <p:bldP spid="10"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smtClean="0">
                <a:solidFill>
                  <a:schemeClr val="tx1"/>
                </a:solidFill>
              </a:rPr>
              <a:t>Dogma mariano</a:t>
            </a:r>
            <a:endParaRPr lang="es-ES" sz="4400" dirty="0">
              <a:solidFill>
                <a:schemeClr val="tx1"/>
              </a:solidFill>
            </a:endParaRPr>
          </a:p>
        </p:txBody>
      </p:sp>
      <p:sp>
        <p:nvSpPr>
          <p:cNvPr id="7" name="6 Subtítulo"/>
          <p:cNvSpPr>
            <a:spLocks noGrp="1"/>
          </p:cNvSpPr>
          <p:nvPr>
            <p:ph type="subTitle" idx="1"/>
          </p:nvPr>
        </p:nvSpPr>
        <p:spPr>
          <a:xfrm>
            <a:off x="1071538" y="285728"/>
            <a:ext cx="7715304" cy="5429288"/>
          </a:xfrm>
        </p:spPr>
        <p:txBody>
          <a:bodyPr>
            <a:noAutofit/>
          </a:bodyPr>
          <a:lstStyle/>
          <a:p>
            <a:r>
              <a:rPr lang="es-ES" sz="4000" dirty="0" smtClean="0">
                <a:solidFill>
                  <a:schemeClr val="tx1"/>
                </a:solidFill>
              </a:rPr>
              <a:t>“Si alguno no confiesa que Dios es según verdad el Emmanuel, y que por eso la santa </a:t>
            </a:r>
            <a:r>
              <a:rPr lang="es-ES" sz="4000" b="1" dirty="0" smtClean="0">
                <a:solidFill>
                  <a:srgbClr val="FF0000"/>
                </a:solidFill>
              </a:rPr>
              <a:t>Virgen es madre de Dios</a:t>
            </a:r>
            <a:r>
              <a:rPr lang="es-ES" sz="4000" dirty="0" smtClean="0">
                <a:solidFill>
                  <a:schemeClr val="tx1"/>
                </a:solidFill>
              </a:rPr>
              <a:t> (pues </a:t>
            </a:r>
            <a:r>
              <a:rPr lang="es-ES" sz="4000" dirty="0" err="1" smtClean="0">
                <a:solidFill>
                  <a:schemeClr val="tx1"/>
                </a:solidFill>
              </a:rPr>
              <a:t>dió</a:t>
            </a:r>
            <a:r>
              <a:rPr lang="es-ES" sz="4000" dirty="0" smtClean="0">
                <a:solidFill>
                  <a:schemeClr val="tx1"/>
                </a:solidFill>
              </a:rPr>
              <a:t> a luz carnalmente al Verbo de Dios hecho carne), sea anatema”.</a:t>
            </a:r>
          </a:p>
          <a:p>
            <a:endParaRPr lang="es-ES" sz="4000" dirty="0" smtClean="0">
              <a:solidFill>
                <a:schemeClr val="tx1"/>
              </a:solidFill>
            </a:endParaRPr>
          </a:p>
          <a:p>
            <a:r>
              <a:rPr lang="es-ES" sz="4000" dirty="0" smtClean="0">
                <a:solidFill>
                  <a:schemeClr val="tx1"/>
                </a:solidFill>
              </a:rPr>
              <a:t>(Concilio de Éfeso 431, can 1)</a:t>
            </a:r>
            <a:endParaRPr lang="es-ES" sz="4000" dirty="0">
              <a:solidFill>
                <a:schemeClr val="tx1"/>
              </a:solidFill>
            </a:endParaRPr>
          </a:p>
        </p:txBody>
      </p:sp>
      <p:pic>
        <p:nvPicPr>
          <p:cNvPr id="5" name="Picture 2" descr="http://2.bp.blogspot.com/-dPq0NS92Ryo/Tb7_4MT2NDI/AAAAAAAAADY/EjU0NsQ-79w/s1600/virgen%252520maria%252520%252822%2529_OOOOO.jpg"/>
          <p:cNvPicPr>
            <a:picLocks noChangeAspect="1" noChangeArrowheads="1"/>
          </p:cNvPicPr>
          <p:nvPr/>
        </p:nvPicPr>
        <p:blipFill>
          <a:blip r:embed="rId3" cstate="print"/>
          <a:srcRect/>
          <a:stretch>
            <a:fillRect/>
          </a:stretch>
        </p:blipFill>
        <p:spPr bwMode="auto">
          <a:xfrm>
            <a:off x="7962925" y="5556214"/>
            <a:ext cx="1181075" cy="1301786"/>
          </a:xfrm>
          <a:prstGeom prst="rect">
            <a:avLst/>
          </a:prstGeom>
          <a:noFill/>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smtClean="0">
                <a:solidFill>
                  <a:schemeClr val="tx1"/>
                </a:solidFill>
              </a:rPr>
              <a:t>Dogma mariano</a:t>
            </a:r>
            <a:endParaRPr lang="es-ES" sz="4400" dirty="0">
              <a:solidFill>
                <a:schemeClr val="tx1"/>
              </a:solidFill>
            </a:endParaRPr>
          </a:p>
        </p:txBody>
      </p:sp>
      <p:pic>
        <p:nvPicPr>
          <p:cNvPr id="3" name="Picture 2" descr="http://2.bp.blogspot.com/-dPq0NS92Ryo/Tb7_4MT2NDI/AAAAAAAAADY/EjU0NsQ-79w/s1600/virgen%252520maria%252520%252822%2529_OOOOO.jpg"/>
          <p:cNvPicPr>
            <a:picLocks noChangeAspect="1" noChangeArrowheads="1"/>
          </p:cNvPicPr>
          <p:nvPr/>
        </p:nvPicPr>
        <p:blipFill>
          <a:blip r:embed="rId3" cstate="print"/>
          <a:srcRect/>
          <a:stretch>
            <a:fillRect/>
          </a:stretch>
        </p:blipFill>
        <p:spPr bwMode="auto">
          <a:xfrm>
            <a:off x="7962925" y="5556214"/>
            <a:ext cx="1181075" cy="1301786"/>
          </a:xfrm>
          <a:prstGeom prst="rect">
            <a:avLst/>
          </a:prstGeom>
          <a:noFill/>
        </p:spPr>
      </p:pic>
      <p:sp>
        <p:nvSpPr>
          <p:cNvPr id="5" name="4 CuadroTexto"/>
          <p:cNvSpPr txBox="1"/>
          <p:nvPr/>
        </p:nvSpPr>
        <p:spPr>
          <a:xfrm>
            <a:off x="1071538" y="129195"/>
            <a:ext cx="7786742" cy="523220"/>
          </a:xfrm>
          <a:prstGeom prst="rect">
            <a:avLst/>
          </a:prstGeom>
          <a:noFill/>
        </p:spPr>
        <p:txBody>
          <a:bodyPr wrap="square" rtlCol="0">
            <a:spAutoFit/>
          </a:bodyPr>
          <a:lstStyle/>
          <a:p>
            <a:pPr algn="ctr"/>
            <a:r>
              <a:rPr lang="es-ES" sz="2800" b="1" dirty="0" smtClean="0">
                <a:solidFill>
                  <a:srgbClr val="FFFF00"/>
                </a:solidFill>
              </a:rPr>
              <a:t>María virgen antes, durante y después del parto</a:t>
            </a:r>
            <a:endParaRPr lang="es-ES" sz="2800" b="1" dirty="0">
              <a:solidFill>
                <a:srgbClr val="FFFF00"/>
              </a:solidFill>
            </a:endParaRPr>
          </a:p>
        </p:txBody>
      </p:sp>
      <p:sp>
        <p:nvSpPr>
          <p:cNvPr id="10" name="9 Rectángulo"/>
          <p:cNvSpPr/>
          <p:nvPr/>
        </p:nvSpPr>
        <p:spPr>
          <a:xfrm>
            <a:off x="1214414" y="1071546"/>
            <a:ext cx="7500990" cy="1077218"/>
          </a:xfrm>
          <a:prstGeom prst="rect">
            <a:avLst/>
          </a:prstGeom>
        </p:spPr>
        <p:txBody>
          <a:bodyPr wrap="square">
            <a:spAutoFit/>
          </a:bodyPr>
          <a:lstStyle/>
          <a:p>
            <a:pPr>
              <a:buFont typeface="Wingdings" pitchFamily="2" charset="2"/>
              <a:buChar char="Ø"/>
            </a:pPr>
            <a:r>
              <a:rPr lang="es-ES" sz="3200" dirty="0" smtClean="0">
                <a:solidFill>
                  <a:prstClr val="black"/>
                </a:solidFill>
              </a:rPr>
              <a:t>Lo atestiguan los Evangelios: </a:t>
            </a:r>
            <a:r>
              <a:rPr lang="es-ES_tradnl" sz="3200" dirty="0" smtClean="0">
                <a:solidFill>
                  <a:prstClr val="black"/>
                </a:solidFill>
              </a:rPr>
              <a:t>Mateo 1, 22-23; </a:t>
            </a:r>
            <a:r>
              <a:rPr lang="es-ES" sz="3200" dirty="0" err="1" smtClean="0">
                <a:solidFill>
                  <a:prstClr val="black"/>
                </a:solidFill>
              </a:rPr>
              <a:t>Lc</a:t>
            </a:r>
            <a:r>
              <a:rPr lang="es-ES" sz="3200" dirty="0" smtClean="0">
                <a:solidFill>
                  <a:prstClr val="black"/>
                </a:solidFill>
              </a:rPr>
              <a:t> 1,26-27</a:t>
            </a:r>
            <a:endParaRPr lang="es-ES" dirty="0"/>
          </a:p>
        </p:txBody>
      </p:sp>
      <p:sp>
        <p:nvSpPr>
          <p:cNvPr id="11" name="10 Rectángulo"/>
          <p:cNvSpPr/>
          <p:nvPr/>
        </p:nvSpPr>
        <p:spPr>
          <a:xfrm>
            <a:off x="1285852" y="2071678"/>
            <a:ext cx="7143800" cy="1077218"/>
          </a:xfrm>
          <a:prstGeom prst="rect">
            <a:avLst/>
          </a:prstGeom>
        </p:spPr>
        <p:txBody>
          <a:bodyPr wrap="square">
            <a:spAutoFit/>
          </a:bodyPr>
          <a:lstStyle/>
          <a:p>
            <a:pPr>
              <a:buFont typeface="Wingdings" pitchFamily="2" charset="2"/>
              <a:buChar char="Ø"/>
            </a:pPr>
            <a:r>
              <a:rPr lang="es-ES" sz="3200" dirty="0" smtClean="0">
                <a:solidFill>
                  <a:prstClr val="black"/>
                </a:solidFill>
              </a:rPr>
              <a:t>Lo recogen los Credos más antiguos y las oraciones</a:t>
            </a:r>
            <a:endParaRPr lang="es-ES" dirty="0"/>
          </a:p>
        </p:txBody>
      </p:sp>
      <p:sp>
        <p:nvSpPr>
          <p:cNvPr id="12" name="11 CuadroTexto"/>
          <p:cNvSpPr txBox="1"/>
          <p:nvPr/>
        </p:nvSpPr>
        <p:spPr>
          <a:xfrm>
            <a:off x="1071538" y="3143248"/>
            <a:ext cx="7929586" cy="3262432"/>
          </a:xfrm>
          <a:prstGeom prst="rect">
            <a:avLst/>
          </a:prstGeom>
          <a:noFill/>
        </p:spPr>
        <p:txBody>
          <a:bodyPr wrap="square" rtlCol="0">
            <a:spAutoFit/>
          </a:bodyPr>
          <a:lstStyle/>
          <a:p>
            <a:pPr>
              <a:buFont typeface="Wingdings" pitchFamily="2" charset="2"/>
              <a:buChar char="Ø"/>
            </a:pPr>
            <a:r>
              <a:rPr lang="es-ES" sz="3200" dirty="0" smtClean="0"/>
              <a:t> La Iglesia necesitó responder a los </a:t>
            </a:r>
            <a:r>
              <a:rPr lang="es-ES" sz="3200" dirty="0" err="1" smtClean="0"/>
              <a:t>antidicomarianitas</a:t>
            </a:r>
            <a:r>
              <a:rPr lang="es-ES" sz="3200" dirty="0" smtClean="0"/>
              <a:t> (adversarios de María) sobre el tema de los hermanos de Jesús. </a:t>
            </a:r>
          </a:p>
          <a:p>
            <a:endParaRPr lang="es-ES" sz="1400" dirty="0" smtClean="0"/>
          </a:p>
          <a:p>
            <a:pPr lvl="1">
              <a:buFontTx/>
              <a:buChar char="•"/>
            </a:pPr>
            <a:r>
              <a:rPr lang="es-ES_tradnl" sz="3200" dirty="0" smtClean="0"/>
              <a:t>Cultura semita = familia extendida o clan.</a:t>
            </a:r>
          </a:p>
          <a:p>
            <a:pPr lvl="1">
              <a:buFontTx/>
              <a:buChar char="•"/>
            </a:pPr>
            <a:r>
              <a:rPr lang="pt-BR" sz="3200" dirty="0" smtClean="0"/>
              <a:t> </a:t>
            </a:r>
            <a:r>
              <a:rPr lang="pt-BR" sz="3200" dirty="0" err="1" smtClean="0"/>
              <a:t>Lengua</a:t>
            </a:r>
            <a:r>
              <a:rPr lang="pt-BR" sz="3200" dirty="0" smtClean="0"/>
              <a:t> </a:t>
            </a:r>
            <a:r>
              <a:rPr lang="pt-BR" sz="3200" dirty="0" err="1" smtClean="0"/>
              <a:t>hebrea</a:t>
            </a:r>
            <a:r>
              <a:rPr lang="pt-BR" sz="3200" dirty="0" smtClean="0"/>
              <a:t> o </a:t>
            </a:r>
            <a:r>
              <a:rPr lang="pt-BR" sz="3200" dirty="0" err="1" smtClean="0"/>
              <a:t>aramea</a:t>
            </a:r>
            <a:r>
              <a:rPr lang="pt-BR" sz="3200" dirty="0" smtClean="0"/>
              <a:t> no existe término para “primo”.</a:t>
            </a:r>
            <a:endParaRPr lang="es-ES" sz="3200"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lazarohades.com/wp-content/uploads/2011/11/presentacion-de-maria-templo1.jpg"/>
          <p:cNvPicPr>
            <a:picLocks noChangeAspect="1" noChangeArrowheads="1"/>
          </p:cNvPicPr>
          <p:nvPr/>
        </p:nvPicPr>
        <p:blipFill>
          <a:blip r:embed="rId3"/>
          <a:srcRect/>
          <a:stretch>
            <a:fillRect/>
          </a:stretch>
        </p:blipFill>
        <p:spPr bwMode="auto">
          <a:xfrm>
            <a:off x="0" y="0"/>
            <a:ext cx="9144000" cy="6954253"/>
          </a:xfrm>
          <a:prstGeom prst="rect">
            <a:avLst/>
          </a:prstGeom>
          <a:noFill/>
        </p:spPr>
      </p:pic>
      <p:sp>
        <p:nvSpPr>
          <p:cNvPr id="3" name="2 CuadroTexto"/>
          <p:cNvSpPr txBox="1"/>
          <p:nvPr/>
        </p:nvSpPr>
        <p:spPr>
          <a:xfrm>
            <a:off x="5162352" y="4768576"/>
            <a:ext cx="3995936" cy="2246769"/>
          </a:xfrm>
          <a:prstGeom prst="rect">
            <a:avLst/>
          </a:prstGeom>
          <a:noFill/>
        </p:spPr>
        <p:txBody>
          <a:bodyPr wrap="square" rtlCol="0">
            <a:spAutoFit/>
          </a:bodyPr>
          <a:lstStyle/>
          <a:p>
            <a:pPr algn="ctr"/>
            <a:r>
              <a:rPr lang="es-ES" sz="2800" dirty="0" smtClean="0">
                <a:solidFill>
                  <a:schemeClr val="bg1"/>
                </a:solidFill>
              </a:rPr>
              <a:t>Una tradición muy antigua dice que los padres de María  Joaquín y Ana la consagraron a Dios</a:t>
            </a:r>
            <a:endParaRPr lang="es-ES" sz="2800" dirty="0">
              <a:solidFill>
                <a:schemeClr val="bg1"/>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http://1.bp.blogspot.com/-w2lQ5WOs_oI/UCGNHkFHSPI/AAAAAAAAB_Y/Xw2YD1LJWA8/s1600/jose-y-maria-sobre-un-burro-2.jpg"/>
          <p:cNvPicPr>
            <a:picLocks noChangeAspect="1" noChangeArrowheads="1"/>
          </p:cNvPicPr>
          <p:nvPr/>
        </p:nvPicPr>
        <p:blipFill>
          <a:blip r:embed="rId3"/>
          <a:srcRect/>
          <a:stretch>
            <a:fillRect/>
          </a:stretch>
        </p:blipFill>
        <p:spPr bwMode="auto">
          <a:xfrm>
            <a:off x="0" y="0"/>
            <a:ext cx="6495781" cy="6858000"/>
          </a:xfrm>
          <a:prstGeom prst="rect">
            <a:avLst/>
          </a:prstGeom>
          <a:noFill/>
        </p:spPr>
      </p:pic>
      <p:sp>
        <p:nvSpPr>
          <p:cNvPr id="8" name="7 Rectángulo"/>
          <p:cNvSpPr/>
          <p:nvPr/>
        </p:nvSpPr>
        <p:spPr>
          <a:xfrm>
            <a:off x="6429388" y="0"/>
            <a:ext cx="2714612"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6605444" y="1052736"/>
            <a:ext cx="2362499" cy="5078313"/>
          </a:xfrm>
          <a:prstGeom prst="rect">
            <a:avLst/>
          </a:prstGeom>
        </p:spPr>
        <p:txBody>
          <a:bodyPr wrap="square">
            <a:spAutoFit/>
          </a:bodyPr>
          <a:lstStyle/>
          <a:p>
            <a:pPr algn="ctr"/>
            <a:r>
              <a:rPr lang="es-ES" sz="3600" dirty="0" smtClean="0">
                <a:solidFill>
                  <a:schemeClr val="bg1"/>
                </a:solidFill>
              </a:rPr>
              <a:t>Se excluye todo elemento teogámico o unión de divinidad masculina con una virgen</a:t>
            </a:r>
            <a:endParaRPr lang="es-ES" sz="2000" dirty="0">
              <a:solidFill>
                <a:schemeClr val="bg1"/>
              </a:solidFill>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smtClean="0">
                <a:solidFill>
                  <a:schemeClr val="tx1"/>
                </a:solidFill>
              </a:rPr>
              <a:t>Dogma mariano</a:t>
            </a:r>
            <a:endParaRPr lang="es-ES" sz="4400" dirty="0">
              <a:solidFill>
                <a:schemeClr val="tx1"/>
              </a:solidFill>
            </a:endParaRPr>
          </a:p>
        </p:txBody>
      </p:sp>
      <p:sp>
        <p:nvSpPr>
          <p:cNvPr id="7" name="Rectangle 2"/>
          <p:cNvSpPr txBox="1">
            <a:spLocks noChangeArrowheads="1"/>
          </p:cNvSpPr>
          <p:nvPr/>
        </p:nvSpPr>
        <p:spPr>
          <a:xfrm>
            <a:off x="3347864" y="260648"/>
            <a:ext cx="5530936"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LA  ASUNCIÓN</a:t>
            </a:r>
          </a:p>
        </p:txBody>
      </p:sp>
      <p:sp>
        <p:nvSpPr>
          <p:cNvPr id="8" name="7 Rectángulo"/>
          <p:cNvSpPr/>
          <p:nvPr/>
        </p:nvSpPr>
        <p:spPr>
          <a:xfrm>
            <a:off x="1214414" y="5000636"/>
            <a:ext cx="7500990" cy="1588127"/>
          </a:xfrm>
          <a:prstGeom prst="rect">
            <a:avLst/>
          </a:prstGeom>
        </p:spPr>
        <p:txBody>
          <a:bodyPr wrap="square">
            <a:spAutoFit/>
          </a:bodyPr>
          <a:lstStyle/>
          <a:p>
            <a:pPr>
              <a:lnSpc>
                <a:spcPct val="90000"/>
              </a:lnSpc>
            </a:pPr>
            <a:r>
              <a:rPr lang="es-ES" sz="3600" dirty="0" smtClean="0">
                <a:solidFill>
                  <a:srgbClr val="002060"/>
                </a:solidFill>
              </a:rPr>
              <a:t>Este Dogma fue proclamado por el Papa Pío XII, en el año 1950, en la Constitución </a:t>
            </a:r>
            <a:r>
              <a:rPr lang="es-ES" sz="3600" dirty="0" err="1" smtClean="0">
                <a:solidFill>
                  <a:srgbClr val="002060"/>
                </a:solidFill>
              </a:rPr>
              <a:t>Munificentisimus</a:t>
            </a:r>
            <a:r>
              <a:rPr lang="es-ES" sz="3600" dirty="0" smtClean="0">
                <a:solidFill>
                  <a:srgbClr val="002060"/>
                </a:solidFill>
              </a:rPr>
              <a:t> Deus</a:t>
            </a:r>
            <a:endParaRPr lang="es-ES" sz="3600" b="1" i="1" dirty="0" smtClean="0"/>
          </a:p>
        </p:txBody>
      </p:sp>
      <p:pic>
        <p:nvPicPr>
          <p:cNvPr id="9" name="Picture 2" descr="http://www.30giorni.it/upload/articoli_immagini_interne/1096528962159.jpg"/>
          <p:cNvPicPr>
            <a:picLocks noChangeAspect="1" noChangeArrowheads="1"/>
          </p:cNvPicPr>
          <p:nvPr/>
        </p:nvPicPr>
        <p:blipFill>
          <a:blip r:embed="rId3"/>
          <a:srcRect/>
          <a:stretch>
            <a:fillRect/>
          </a:stretch>
        </p:blipFill>
        <p:spPr bwMode="auto">
          <a:xfrm>
            <a:off x="2143108" y="1322011"/>
            <a:ext cx="4733148" cy="3521464"/>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822381" y="1700808"/>
            <a:ext cx="4321619" cy="4524315"/>
          </a:xfrm>
          <a:prstGeom prst="rect">
            <a:avLst/>
          </a:prstGeom>
        </p:spPr>
        <p:txBody>
          <a:bodyPr wrap="square">
            <a:spAutoFit/>
          </a:bodyPr>
          <a:lstStyle/>
          <a:p>
            <a:pPr>
              <a:lnSpc>
                <a:spcPct val="90000"/>
              </a:lnSpc>
            </a:pPr>
            <a:r>
              <a:rPr lang="es-ES" sz="2800" i="1" dirty="0" smtClean="0"/>
              <a:t>      “</a:t>
            </a:r>
            <a:r>
              <a:rPr lang="es-ES" sz="3200" i="1" dirty="0" smtClean="0"/>
              <a:t>declaramos y definimos ser dogma divinamente revelado que La Inmaculada Madre de Dios y siempre Virgen María, </a:t>
            </a:r>
            <a:r>
              <a:rPr lang="es-ES" sz="3200" b="1" i="1" dirty="0" smtClean="0">
                <a:solidFill>
                  <a:srgbClr val="FF0000"/>
                </a:solidFill>
              </a:rPr>
              <a:t>terminado el curso de su vida terrenal</a:t>
            </a:r>
            <a:r>
              <a:rPr lang="es-ES" sz="3200" i="1" dirty="0" smtClean="0"/>
              <a:t>, fue asunta en cuerpo y alma a la gloria del cielo".</a:t>
            </a:r>
            <a:endParaRPr lang="es-ES" sz="3200" dirty="0" smtClean="0"/>
          </a:p>
        </p:txBody>
      </p:sp>
      <p:pic>
        <p:nvPicPr>
          <p:cNvPr id="5" name="4 Marcador de contenido" descr="maria049.jpg"/>
          <p:cNvPicPr>
            <a:picLocks noChangeAspect="1" noChangeArrowheads="1"/>
          </p:cNvPicPr>
          <p:nvPr/>
        </p:nvPicPr>
        <p:blipFill>
          <a:blip r:embed="rId3"/>
          <a:srcRect/>
          <a:stretch>
            <a:fillRect/>
          </a:stretch>
        </p:blipFill>
        <p:spPr>
          <a:xfrm>
            <a:off x="107504" y="189317"/>
            <a:ext cx="4572001" cy="5740013"/>
          </a:xfrm>
          <a:prstGeom prst="rect">
            <a:avLst/>
          </a:prstGeom>
          <a:noFill/>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smtClean="0">
                <a:solidFill>
                  <a:schemeClr val="tx1"/>
                </a:solidFill>
              </a:rPr>
              <a:t>Dogma mariano</a:t>
            </a:r>
            <a:endParaRPr lang="es-ES" sz="4400" dirty="0">
              <a:solidFill>
                <a:schemeClr val="tx1"/>
              </a:solidFill>
            </a:endParaRPr>
          </a:p>
        </p:txBody>
      </p:sp>
      <p:sp>
        <p:nvSpPr>
          <p:cNvPr id="3" name="1 Título"/>
          <p:cNvSpPr txBox="1">
            <a:spLocks/>
          </p:cNvSpPr>
          <p:nvPr/>
        </p:nvSpPr>
        <p:spPr>
          <a:xfrm>
            <a:off x="4572000" y="285728"/>
            <a:ext cx="4464496" cy="1428760"/>
          </a:xfrm>
          <a:prstGeom prst="rect">
            <a:avLst/>
          </a:prstGeom>
        </p:spPr>
        <p:txBody>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rgbClr val="FF0000"/>
                </a:solidFill>
                <a:effectLst/>
                <a:uLnTx/>
                <a:uFillTx/>
                <a:latin typeface="+mj-lt"/>
                <a:ea typeface="+mj-ea"/>
                <a:cs typeface="+mj-cs"/>
              </a:rPr>
              <a:t>LA INMACULADA CONCEPCIÓN</a:t>
            </a:r>
            <a:endParaRPr kumimoji="0" lang="es-MX" sz="3600" b="1" i="0" u="none" strike="noStrike" kern="1200" cap="none" spc="0" normalizeH="0" baseline="0" noProof="0" dirty="0">
              <a:ln>
                <a:noFill/>
              </a:ln>
              <a:solidFill>
                <a:srgbClr val="FF0000"/>
              </a:solidFill>
              <a:effectLst/>
              <a:uLnTx/>
              <a:uFillTx/>
              <a:latin typeface="+mj-lt"/>
              <a:ea typeface="+mj-ea"/>
              <a:cs typeface="+mj-cs"/>
            </a:endParaRPr>
          </a:p>
        </p:txBody>
      </p:sp>
      <p:pic>
        <p:nvPicPr>
          <p:cNvPr id="105476" name="Picture 4" descr="http://4.bp.blogspot.com/_yuwJYf8Zgkk/TEXwtoumt9I/AAAAAAAAAGw/85NZqUX-gvI/s1600/anaJoaquin.jpg"/>
          <p:cNvPicPr>
            <a:picLocks noChangeAspect="1" noChangeArrowheads="1"/>
          </p:cNvPicPr>
          <p:nvPr/>
        </p:nvPicPr>
        <p:blipFill>
          <a:blip r:embed="rId3"/>
          <a:srcRect/>
          <a:stretch>
            <a:fillRect/>
          </a:stretch>
        </p:blipFill>
        <p:spPr bwMode="auto">
          <a:xfrm>
            <a:off x="1000100" y="0"/>
            <a:ext cx="4010891" cy="6858000"/>
          </a:xfrm>
          <a:prstGeom prst="rect">
            <a:avLst/>
          </a:prstGeom>
          <a:noFill/>
        </p:spPr>
      </p:pic>
      <p:sp>
        <p:nvSpPr>
          <p:cNvPr id="6" name="5 Rectángulo"/>
          <p:cNvSpPr/>
          <p:nvPr/>
        </p:nvSpPr>
        <p:spPr>
          <a:xfrm>
            <a:off x="5214942" y="1857364"/>
            <a:ext cx="3214710" cy="4579715"/>
          </a:xfrm>
          <a:prstGeom prst="rect">
            <a:avLst/>
          </a:prstGeom>
        </p:spPr>
        <p:txBody>
          <a:bodyPr wrap="square">
            <a:spAutoFit/>
          </a:bodyPr>
          <a:lstStyle/>
          <a:p>
            <a:pPr algn="ctr">
              <a:lnSpc>
                <a:spcPct val="90000"/>
              </a:lnSpc>
              <a:buFont typeface="Wingdings" pitchFamily="2" charset="2"/>
              <a:buNone/>
            </a:pPr>
            <a:r>
              <a:rPr lang="es-CL" sz="3600" dirty="0" smtClean="0">
                <a:solidFill>
                  <a:srgbClr val="002060"/>
                </a:solidFill>
              </a:rPr>
              <a:t>Los primeros cristianos</a:t>
            </a:r>
          </a:p>
          <a:p>
            <a:pPr algn="ctr">
              <a:lnSpc>
                <a:spcPct val="90000"/>
              </a:lnSpc>
            </a:pPr>
            <a:r>
              <a:rPr lang="es-CL" sz="3600" dirty="0" smtClean="0">
                <a:solidFill>
                  <a:srgbClr val="002060"/>
                </a:solidFill>
              </a:rPr>
              <a:t>La llama la nueva Eva que viene a reparar el daño de la primera Eva</a:t>
            </a:r>
          </a:p>
          <a:p>
            <a:pPr algn="ctr">
              <a:lnSpc>
                <a:spcPct val="90000"/>
              </a:lnSpc>
            </a:pPr>
            <a:endParaRPr lang="es-CL" sz="3600" dirty="0" smtClean="0">
              <a:solidFill>
                <a:srgbClr val="002060"/>
              </a:solidFill>
            </a:endParaRPr>
          </a:p>
          <a:p>
            <a:pPr algn="ctr">
              <a:lnSpc>
                <a:spcPct val="90000"/>
              </a:lnSpc>
            </a:pPr>
            <a:r>
              <a:rPr lang="es-CL" sz="3600" dirty="0" smtClean="0">
                <a:solidFill>
                  <a:srgbClr val="FF0000"/>
                </a:solidFill>
              </a:rPr>
              <a:t>San Atanasio</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idx="1"/>
          </p:nvPr>
        </p:nvSpPr>
        <p:spPr>
          <a:xfrm>
            <a:off x="356171" y="2322598"/>
            <a:ext cx="8784976" cy="4521684"/>
          </a:xfrm>
        </p:spPr>
        <p:txBody>
          <a:bodyPr/>
          <a:lstStyle/>
          <a:p>
            <a:pPr algn="ctr">
              <a:lnSpc>
                <a:spcPct val="90000"/>
              </a:lnSpc>
              <a:buFont typeface="Wingdings" pitchFamily="2" charset="2"/>
              <a:buNone/>
            </a:pPr>
            <a:r>
              <a:rPr lang="es-ES_tradnl" sz="3200" dirty="0" smtClean="0"/>
              <a:t>"Declaramos, pronunciamos y definimos que la doctrina que sostiene que la Santísima Virgen María, en el primer instante de su concepción, fue por singular gracia y privilegio de Dios omnipotente en previsión de los méritos de Cristo Jesús, Salvador del genero humano, </a:t>
            </a:r>
            <a:r>
              <a:rPr lang="es-ES_tradnl" sz="3200" b="1" dirty="0" smtClean="0">
                <a:solidFill>
                  <a:srgbClr val="FF0000"/>
                </a:solidFill>
              </a:rPr>
              <a:t>preservada inmune de toda mancha de culpa original</a:t>
            </a:r>
            <a:r>
              <a:rPr lang="es-ES_tradnl" sz="3200" dirty="0" smtClean="0"/>
              <a:t>, ha sido revelada por Dios, por tanto, debe ser firme y constantemente creída por todos los fieles."</a:t>
            </a:r>
          </a:p>
        </p:txBody>
      </p:sp>
      <p:sp>
        <p:nvSpPr>
          <p:cNvPr id="4" name="3 Rectángulo"/>
          <p:cNvSpPr/>
          <p:nvPr/>
        </p:nvSpPr>
        <p:spPr>
          <a:xfrm>
            <a:off x="500034" y="285728"/>
            <a:ext cx="8286808" cy="1200329"/>
          </a:xfrm>
          <a:prstGeom prst="rect">
            <a:avLst/>
          </a:prstGeom>
        </p:spPr>
        <p:txBody>
          <a:bodyPr wrap="square">
            <a:spAutoFit/>
          </a:bodyPr>
          <a:lstStyle/>
          <a:p>
            <a:pPr marL="447675" indent="-382588" algn="ctr"/>
            <a:r>
              <a:rPr lang="es-MX" sz="3600" b="1" dirty="0" smtClean="0">
                <a:solidFill>
                  <a:srgbClr val="FFFF00"/>
                </a:solidFill>
              </a:rPr>
              <a:t>Papa Pío IX en 1854 </a:t>
            </a:r>
          </a:p>
          <a:p>
            <a:pPr marL="447675" indent="-382588" algn="ctr"/>
            <a:r>
              <a:rPr lang="es-MX" sz="3600" b="1" dirty="0" smtClean="0">
                <a:solidFill>
                  <a:srgbClr val="FFFF00"/>
                </a:solidFill>
              </a:rPr>
              <a:t>proclamó el Dogma de la Inmaculada.</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10001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000" dirty="0" smtClean="0"/>
              <a:t>Liturgia</a:t>
            </a:r>
            <a:endParaRPr lang="es-ES" sz="6000" dirty="0"/>
          </a:p>
        </p:txBody>
      </p:sp>
      <p:pic>
        <p:nvPicPr>
          <p:cNvPr id="111618" name="Picture 2" descr="http://img.webme.com/pic/c/conjuntocumbredecondores/andacollo.jpg"/>
          <p:cNvPicPr>
            <a:picLocks noChangeAspect="1" noChangeArrowheads="1"/>
          </p:cNvPicPr>
          <p:nvPr/>
        </p:nvPicPr>
        <p:blipFill>
          <a:blip r:embed="rId3"/>
          <a:srcRect b="7680"/>
          <a:stretch>
            <a:fillRect/>
          </a:stretch>
        </p:blipFill>
        <p:spPr bwMode="auto">
          <a:xfrm>
            <a:off x="1000100" y="1214422"/>
            <a:ext cx="8143900" cy="5643578"/>
          </a:xfrm>
          <a:prstGeom prst="rect">
            <a:avLst/>
          </a:prstGeom>
          <a:noFill/>
        </p:spPr>
      </p:pic>
      <p:sp>
        <p:nvSpPr>
          <p:cNvPr id="5" name="4 Rectángulo"/>
          <p:cNvSpPr/>
          <p:nvPr/>
        </p:nvSpPr>
        <p:spPr>
          <a:xfrm>
            <a:off x="1000100" y="0"/>
            <a:ext cx="8143900" cy="78579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971600" y="33859"/>
            <a:ext cx="8172400" cy="1323439"/>
          </a:xfrm>
          <a:prstGeom prst="rect">
            <a:avLst/>
          </a:prstGeom>
          <a:solidFill>
            <a:schemeClr val="tx2">
              <a:lumMod val="40000"/>
              <a:lumOff val="60000"/>
            </a:schemeClr>
          </a:solidFill>
        </p:spPr>
        <p:txBody>
          <a:bodyPr wrap="square">
            <a:spAutoFit/>
          </a:bodyPr>
          <a:lstStyle/>
          <a:p>
            <a:r>
              <a:rPr lang="es-ES" sz="2000" dirty="0" smtClean="0"/>
              <a:t>“Este culto, tal como existió siempre en la Iglesia aunque es del todo singular, difiere esencialmente del culto de adoración, que se da al Verbo Encarnado lo mismo que al Padre y al Espíritu Santo, y lo promueve poderosamente</a:t>
            </a:r>
            <a:r>
              <a:rPr lang="es-ES" sz="2000" dirty="0" smtClean="0"/>
              <a:t>.” Concilio </a:t>
            </a:r>
            <a:r>
              <a:rPr lang="es-ES" sz="2000" dirty="0"/>
              <a:t>V</a:t>
            </a:r>
            <a:r>
              <a:rPr lang="es-ES" sz="2000" dirty="0" smtClean="0"/>
              <a:t>aticano II, LG 66</a:t>
            </a:r>
            <a:endParaRPr lang="es-ES" sz="2000"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1" y="1340768"/>
            <a:ext cx="4536504" cy="4832093"/>
          </a:xfrm>
          <a:prstGeom prst="rect">
            <a:avLst/>
          </a:prstGeom>
          <a:noFill/>
        </p:spPr>
        <p:txBody>
          <a:bodyPr wrap="square" rtlCol="0">
            <a:spAutoFit/>
          </a:bodyPr>
          <a:lstStyle/>
          <a:p>
            <a:pPr defTabSz="457200"/>
            <a:r>
              <a:rPr lang="es-ES" sz="2800" dirty="0" smtClean="0">
                <a:solidFill>
                  <a:prstClr val="black"/>
                </a:solidFill>
                <a:latin typeface="Candara"/>
              </a:rPr>
              <a:t>María </a:t>
            </a:r>
            <a:r>
              <a:rPr lang="es-ES" sz="2800" dirty="0">
                <a:solidFill>
                  <a:prstClr val="black"/>
                </a:solidFill>
                <a:latin typeface="Candara"/>
              </a:rPr>
              <a:t>respondió al ángel: «¿Cómo será esto, puesto que no conozco varón?»</a:t>
            </a:r>
          </a:p>
          <a:p>
            <a:pPr defTabSz="457200"/>
            <a:endParaRPr lang="es-ES" sz="2800" dirty="0" smtClean="0">
              <a:solidFill>
                <a:prstClr val="black"/>
              </a:solidFill>
              <a:latin typeface="Candara"/>
            </a:endParaRPr>
          </a:p>
          <a:p>
            <a:pPr defTabSz="457200"/>
            <a:r>
              <a:rPr lang="es-ES" sz="2800" dirty="0" smtClean="0">
                <a:solidFill>
                  <a:prstClr val="black"/>
                </a:solidFill>
                <a:latin typeface="Candara"/>
              </a:rPr>
              <a:t>El </a:t>
            </a:r>
            <a:r>
              <a:rPr lang="es-ES" sz="2800" dirty="0">
                <a:solidFill>
                  <a:prstClr val="black"/>
                </a:solidFill>
                <a:latin typeface="Candara"/>
              </a:rPr>
              <a:t>ángel le respondió: «El Espíritu Santo vendrá sobre ti y el poder del Altísimo te cubrirá con su sombra; por eso el que ha de nacer será santo y será llamado Hijo de Dios</a:t>
            </a:r>
            <a:r>
              <a:rPr lang="es-ES" sz="2800" dirty="0" smtClean="0">
                <a:solidFill>
                  <a:prstClr val="black"/>
                </a:solidFill>
                <a:latin typeface="Candara"/>
              </a:rPr>
              <a:t>.</a:t>
            </a:r>
            <a:endParaRPr lang="es-ES" sz="2800" dirty="0">
              <a:solidFill>
                <a:prstClr val="black"/>
              </a:solidFill>
              <a:latin typeface="Candara"/>
            </a:endParaRPr>
          </a:p>
        </p:txBody>
      </p:sp>
      <p:pic>
        <p:nvPicPr>
          <p:cNvPr id="5" name="Imagen 4"/>
          <p:cNvPicPr>
            <a:picLocks noChangeAspect="1"/>
          </p:cNvPicPr>
          <p:nvPr/>
        </p:nvPicPr>
        <p:blipFill>
          <a:blip r:embed="rId2"/>
          <a:stretch>
            <a:fillRect/>
          </a:stretch>
        </p:blipFill>
        <p:spPr>
          <a:xfrm>
            <a:off x="5278160" y="1657350"/>
            <a:ext cx="3612241" cy="4856146"/>
          </a:xfrm>
          <a:prstGeom prst="rect">
            <a:avLst/>
          </a:prstGeom>
          <a:ln>
            <a:noFill/>
          </a:ln>
          <a:effectLst>
            <a:softEdge rad="112500"/>
          </a:effec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27886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2296" y="1844824"/>
            <a:ext cx="4208225" cy="4762535"/>
          </a:xfrm>
          <a:prstGeom prst="rect">
            <a:avLst/>
          </a:prstGeom>
          <a:ln>
            <a:noFill/>
          </a:ln>
          <a:effectLst>
            <a:softEdge rad="112500"/>
          </a:effectLst>
        </p:spPr>
      </p:pic>
      <p:sp>
        <p:nvSpPr>
          <p:cNvPr id="3" name="Rectángulo 2"/>
          <p:cNvSpPr/>
          <p:nvPr/>
        </p:nvSpPr>
        <p:spPr>
          <a:xfrm>
            <a:off x="290195" y="1162792"/>
            <a:ext cx="3965322" cy="4524315"/>
          </a:xfrm>
          <a:prstGeom prst="rect">
            <a:avLst/>
          </a:prstGeom>
        </p:spPr>
        <p:txBody>
          <a:bodyPr wrap="square">
            <a:spAutoFit/>
          </a:bodyPr>
          <a:lstStyle/>
          <a:p>
            <a:pPr defTabSz="457200"/>
            <a:r>
              <a:rPr lang="es-ES" sz="3200" dirty="0" smtClean="0">
                <a:solidFill>
                  <a:prstClr val="black"/>
                </a:solidFill>
                <a:latin typeface="Candara"/>
              </a:rPr>
              <a:t>Mira, también Isabel, tu pariente, ha concebido un hijo en su vejez, y este es ya el sexto mes de aquella que llamaban estéril, </a:t>
            </a:r>
            <a:r>
              <a:rPr lang="es-ES" sz="3200" i="1" dirty="0" smtClean="0">
                <a:solidFill>
                  <a:prstClr val="black"/>
                </a:solidFill>
                <a:latin typeface="Candara"/>
              </a:rPr>
              <a:t>porque ninguna cosa es imposible para Dios</a:t>
            </a:r>
            <a:r>
              <a:rPr lang="es-ES" sz="3200" dirty="0" smtClean="0">
                <a:solidFill>
                  <a:prstClr val="black"/>
                </a:solidFill>
                <a:latin typeface="Candara"/>
              </a:rPr>
              <a:t>.» </a:t>
            </a:r>
            <a:endParaRPr lang="es-ES" sz="3200" dirty="0">
              <a:solidFill>
                <a:prstClr val="black"/>
              </a:solidFill>
              <a:latin typeface="Candara"/>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32068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1.bp.blogspot.com/-InT2aHfMwCM/TtT5957SZlI/AAAAAAAAsBk/mCkgLetpj1w/s1600/virgen-maria.jpg"/>
          <p:cNvPicPr>
            <a:picLocks noChangeAspect="1" noChangeArrowheads="1"/>
          </p:cNvPicPr>
          <p:nvPr/>
        </p:nvPicPr>
        <p:blipFill>
          <a:blip r:embed="rId2"/>
          <a:srcRect/>
          <a:stretch>
            <a:fillRect/>
          </a:stretch>
        </p:blipFill>
        <p:spPr bwMode="auto">
          <a:xfrm>
            <a:off x="395536" y="1052736"/>
            <a:ext cx="3397276" cy="5226580"/>
          </a:xfrm>
          <a:prstGeom prst="rect">
            <a:avLst/>
          </a:prstGeom>
          <a:ln>
            <a:noFill/>
          </a:ln>
          <a:effectLst>
            <a:softEdge rad="112500"/>
          </a:effectLst>
        </p:spPr>
      </p:pic>
      <p:sp>
        <p:nvSpPr>
          <p:cNvPr id="3" name="Rectángulo 2"/>
          <p:cNvSpPr/>
          <p:nvPr/>
        </p:nvSpPr>
        <p:spPr>
          <a:xfrm>
            <a:off x="4352420" y="2059979"/>
            <a:ext cx="4403965" cy="3785652"/>
          </a:xfrm>
          <a:prstGeom prst="rect">
            <a:avLst/>
          </a:prstGeom>
        </p:spPr>
        <p:txBody>
          <a:bodyPr wrap="square">
            <a:spAutoFit/>
          </a:bodyPr>
          <a:lstStyle/>
          <a:p>
            <a:pPr defTabSz="457200"/>
            <a:r>
              <a:rPr lang="es-ES" sz="4000" dirty="0" smtClean="0">
                <a:solidFill>
                  <a:prstClr val="black"/>
                </a:solidFill>
                <a:latin typeface="Candara"/>
              </a:rPr>
              <a:t>Dijo María: «He aquí la esclava del Señor; hágase en mí según tu palabra.» Y el ángel dejándola se fue.</a:t>
            </a:r>
            <a:endParaRPr lang="es-ES" sz="4000" dirty="0">
              <a:solidFill>
                <a:prstClr val="black"/>
              </a:solidFill>
              <a:latin typeface="Candara"/>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237607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5724128" y="1700808"/>
            <a:ext cx="2438300" cy="1451603"/>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3200" dirty="0" smtClean="0">
                <a:solidFill>
                  <a:prstClr val="white"/>
                </a:solidFill>
                <a:latin typeface="Candara"/>
              </a:rPr>
              <a:t>Mt 2,19-23</a:t>
            </a:r>
            <a:endParaRPr lang="es-ES" sz="3200" dirty="0">
              <a:solidFill>
                <a:prstClr val="white"/>
              </a:solidFill>
              <a:latin typeface="Candara"/>
            </a:endParaRPr>
          </a:p>
        </p:txBody>
      </p:sp>
      <p:sp>
        <p:nvSpPr>
          <p:cNvPr id="3" name="Elipse 2"/>
          <p:cNvSpPr/>
          <p:nvPr/>
        </p:nvSpPr>
        <p:spPr>
          <a:xfrm>
            <a:off x="226155" y="3289749"/>
            <a:ext cx="2296328" cy="1451603"/>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3200" dirty="0" smtClean="0">
                <a:solidFill>
                  <a:prstClr val="white"/>
                </a:solidFill>
                <a:latin typeface="Candara"/>
              </a:rPr>
              <a:t>Mt 1,18-25</a:t>
            </a:r>
            <a:endParaRPr lang="es-ES" sz="3200" dirty="0">
              <a:solidFill>
                <a:prstClr val="white"/>
              </a:solidFill>
              <a:latin typeface="Candara"/>
            </a:endParaRPr>
          </a:p>
        </p:txBody>
      </p:sp>
      <p:sp>
        <p:nvSpPr>
          <p:cNvPr id="5" name="Elipse 4"/>
          <p:cNvSpPr/>
          <p:nvPr/>
        </p:nvSpPr>
        <p:spPr>
          <a:xfrm>
            <a:off x="3131840" y="5157192"/>
            <a:ext cx="2276271" cy="1451603"/>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3200" dirty="0" err="1" smtClean="0">
                <a:solidFill>
                  <a:prstClr val="white"/>
                </a:solidFill>
                <a:latin typeface="Candara"/>
              </a:rPr>
              <a:t>Lc</a:t>
            </a:r>
            <a:r>
              <a:rPr lang="es-ES" sz="3200" dirty="0" smtClean="0">
                <a:solidFill>
                  <a:prstClr val="white"/>
                </a:solidFill>
                <a:latin typeface="Candara"/>
              </a:rPr>
              <a:t> 2,22-35</a:t>
            </a:r>
            <a:endParaRPr lang="es-ES" sz="3200" dirty="0">
              <a:solidFill>
                <a:prstClr val="white"/>
              </a:solidFill>
              <a:latin typeface="Candara"/>
            </a:endParaRPr>
          </a:p>
        </p:txBody>
      </p:sp>
      <p:sp>
        <p:nvSpPr>
          <p:cNvPr id="6" name="Elipse 5"/>
          <p:cNvSpPr/>
          <p:nvPr/>
        </p:nvSpPr>
        <p:spPr>
          <a:xfrm>
            <a:off x="6876256" y="3933056"/>
            <a:ext cx="1972092" cy="1451603"/>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3200" dirty="0" err="1" smtClean="0">
                <a:solidFill>
                  <a:prstClr val="white"/>
                </a:solidFill>
                <a:latin typeface="Candara"/>
              </a:rPr>
              <a:t>Lc</a:t>
            </a:r>
            <a:r>
              <a:rPr lang="es-ES" sz="3200" dirty="0" smtClean="0">
                <a:solidFill>
                  <a:prstClr val="white"/>
                </a:solidFill>
                <a:latin typeface="Candara"/>
              </a:rPr>
              <a:t> 1,39-45</a:t>
            </a:r>
            <a:endParaRPr lang="es-ES" sz="3200" dirty="0">
              <a:solidFill>
                <a:prstClr val="white"/>
              </a:solidFill>
              <a:latin typeface="Candara"/>
            </a:endParaRPr>
          </a:p>
        </p:txBody>
      </p:sp>
      <p:sp>
        <p:nvSpPr>
          <p:cNvPr id="7" name="Elipse 6"/>
          <p:cNvSpPr/>
          <p:nvPr/>
        </p:nvSpPr>
        <p:spPr>
          <a:xfrm>
            <a:off x="1907704" y="1340768"/>
            <a:ext cx="2375241" cy="1451603"/>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3200" dirty="0" smtClean="0">
                <a:solidFill>
                  <a:prstClr val="white"/>
                </a:solidFill>
                <a:latin typeface="Candara"/>
              </a:rPr>
              <a:t>Mt 2,13-18</a:t>
            </a:r>
            <a:endParaRPr lang="es-ES" sz="3200" dirty="0">
              <a:solidFill>
                <a:prstClr val="white"/>
              </a:solidFill>
              <a:latin typeface="Candara"/>
            </a:endParaRPr>
          </a:p>
        </p:txBody>
      </p:sp>
      <p:sp>
        <p:nvSpPr>
          <p:cNvPr id="8" name="Rectángulo 7"/>
          <p:cNvSpPr/>
          <p:nvPr/>
        </p:nvSpPr>
        <p:spPr>
          <a:xfrm>
            <a:off x="2771800" y="3284984"/>
            <a:ext cx="3744416" cy="124183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r>
              <a:rPr lang="es-ES" sz="3200" b="1" i="1" dirty="0" smtClean="0">
                <a:solidFill>
                  <a:srgbClr val="C00000"/>
                </a:solidFill>
                <a:latin typeface="Candara"/>
              </a:rPr>
              <a:t>ninguna cosa es imposible para Dios</a:t>
            </a:r>
            <a:endParaRPr lang="es-ES" sz="3200" b="1" dirty="0">
              <a:solidFill>
                <a:srgbClr val="C00000"/>
              </a:solidFill>
              <a:latin typeface="Candara"/>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08920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2.bp.blogspot.com/-F0s8XXHC_JY/T6qJxeT13JI/AAAAAAAACtE/SIXr0ytmBp4/s1600/maria-di-nazareth.jpg"/>
          <p:cNvPicPr>
            <a:picLocks noChangeAspect="1" noChangeArrowheads="1"/>
          </p:cNvPicPr>
          <p:nvPr/>
        </p:nvPicPr>
        <p:blipFill>
          <a:blip r:embed="rId3"/>
          <a:srcRect r="8683"/>
          <a:stretch>
            <a:fillRect/>
          </a:stretch>
        </p:blipFill>
        <p:spPr bwMode="auto">
          <a:xfrm>
            <a:off x="-32" y="193756"/>
            <a:ext cx="9144032" cy="6664268"/>
          </a:xfrm>
          <a:prstGeom prst="rect">
            <a:avLst/>
          </a:prstGeom>
          <a:noFill/>
        </p:spPr>
      </p:pic>
      <p:sp>
        <p:nvSpPr>
          <p:cNvPr id="5" name="4 Rectángulo"/>
          <p:cNvSpPr/>
          <p:nvPr/>
        </p:nvSpPr>
        <p:spPr>
          <a:xfrm>
            <a:off x="0" y="0"/>
            <a:ext cx="9144000" cy="285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42844" y="71414"/>
            <a:ext cx="3286148" cy="1446550"/>
          </a:xfrm>
          <a:prstGeom prst="rect">
            <a:avLst/>
          </a:prstGeom>
          <a:noFill/>
        </p:spPr>
        <p:txBody>
          <a:bodyPr wrap="square" rtlCol="0">
            <a:spAutoFit/>
          </a:bodyPr>
          <a:lstStyle/>
          <a:p>
            <a:r>
              <a:rPr lang="es-ES" sz="4400" dirty="0" smtClean="0">
                <a:solidFill>
                  <a:schemeClr val="bg1"/>
                </a:solidFill>
              </a:rPr>
              <a:t>María en las Escrituras</a:t>
            </a:r>
            <a:endParaRPr lang="es-ES" sz="4400" dirty="0">
              <a:solidFill>
                <a:schemeClr val="bg1"/>
              </a:solidFill>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102345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0" y="0"/>
            <a:ext cx="1000100" cy="6858000"/>
          </a:xfrm>
          <a:prstGeom prst="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S"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¿Qué se dice de María?</a:t>
            </a:r>
            <a:endParaRPr lang="es-E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2" descr="http://2.bp.blogspot.com/-dPq0NS92Ryo/Tb7_4MT2NDI/AAAAAAAAADY/EjU0NsQ-79w/s1600/virgen%252520maria%252520%252822%2529_OOOO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72400" y="4880580"/>
            <a:ext cx="1181075" cy="1301786"/>
          </a:xfrm>
          <a:prstGeom prst="rect">
            <a:avLst/>
          </a:prstGeom>
          <a:noFill/>
        </p:spPr>
      </p:pic>
      <p:sp>
        <p:nvSpPr>
          <p:cNvPr id="6" name="1 Título"/>
          <p:cNvSpPr txBox="1">
            <a:spLocks/>
          </p:cNvSpPr>
          <p:nvPr/>
        </p:nvSpPr>
        <p:spPr>
          <a:xfrm>
            <a:off x="1571604" y="285728"/>
            <a:ext cx="6772300" cy="79850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FFFF00"/>
                </a:solidFill>
                <a:effectLst/>
                <a:uLnTx/>
                <a:uFillTx/>
                <a:latin typeface="+mj-lt"/>
                <a:ea typeface="+mj-ea"/>
                <a:cs typeface="+mj-cs"/>
              </a:rPr>
              <a:t>Evangelista Marcos </a:t>
            </a:r>
            <a:r>
              <a:rPr kumimoji="0" lang="es-ES" sz="4400" b="0" i="0" u="none" strike="noStrike" kern="1200" cap="none" spc="0" normalizeH="0" baseline="0" noProof="0" dirty="0" smtClean="0">
                <a:ln>
                  <a:noFill/>
                </a:ln>
                <a:solidFill>
                  <a:srgbClr val="FFFF00"/>
                </a:solidFill>
                <a:effectLst/>
                <a:uLnTx/>
                <a:uFillTx/>
                <a:latin typeface="+mj-lt"/>
                <a:ea typeface="+mj-ea"/>
                <a:cs typeface="+mj-cs"/>
              </a:rPr>
              <a:t/>
            </a:r>
            <a:br>
              <a:rPr kumimoji="0" lang="es-ES" sz="4400" b="0" i="0" u="none" strike="noStrike" kern="1200" cap="none" spc="0" normalizeH="0" baseline="0" noProof="0" dirty="0" smtClean="0">
                <a:ln>
                  <a:noFill/>
                </a:ln>
                <a:solidFill>
                  <a:srgbClr val="FFFF00"/>
                </a:solidFill>
                <a:effectLst/>
                <a:uLnTx/>
                <a:uFillTx/>
                <a:latin typeface="+mj-lt"/>
                <a:ea typeface="+mj-ea"/>
                <a:cs typeface="+mj-cs"/>
              </a:rPr>
            </a:br>
            <a:endParaRPr kumimoji="0" lang="es-E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6 CuadroTexto"/>
          <p:cNvSpPr txBox="1"/>
          <p:nvPr/>
        </p:nvSpPr>
        <p:spPr>
          <a:xfrm>
            <a:off x="1214414" y="5598399"/>
            <a:ext cx="3071834" cy="830997"/>
          </a:xfrm>
          <a:prstGeom prst="rect">
            <a:avLst/>
          </a:prstGeom>
          <a:noFill/>
          <a:ln>
            <a:solidFill>
              <a:srgbClr val="0070C0"/>
            </a:solidFill>
          </a:ln>
        </p:spPr>
        <p:txBody>
          <a:bodyPr wrap="square" rtlCol="0">
            <a:spAutoFit/>
          </a:bodyPr>
          <a:lstStyle/>
          <a:p>
            <a:r>
              <a:rPr lang="es-ES" sz="4800" dirty="0" smtClean="0"/>
              <a:t>Mc 3,31-35</a:t>
            </a:r>
            <a:endParaRPr lang="es-ES" sz="4800" dirty="0"/>
          </a:p>
        </p:txBody>
      </p:sp>
      <p:sp>
        <p:nvSpPr>
          <p:cNvPr id="8" name="7 CuadroTexto"/>
          <p:cNvSpPr txBox="1"/>
          <p:nvPr/>
        </p:nvSpPr>
        <p:spPr>
          <a:xfrm>
            <a:off x="5143504" y="5598399"/>
            <a:ext cx="2071702" cy="830997"/>
          </a:xfrm>
          <a:prstGeom prst="rect">
            <a:avLst/>
          </a:prstGeom>
          <a:noFill/>
          <a:ln>
            <a:solidFill>
              <a:srgbClr val="0070C0"/>
            </a:solidFill>
          </a:ln>
        </p:spPr>
        <p:txBody>
          <a:bodyPr wrap="square" rtlCol="0">
            <a:spAutoFit/>
          </a:bodyPr>
          <a:lstStyle/>
          <a:p>
            <a:r>
              <a:rPr lang="es-ES" sz="4800" dirty="0" smtClean="0"/>
              <a:t>Mc 6,3</a:t>
            </a:r>
          </a:p>
        </p:txBody>
      </p:sp>
      <p:pic>
        <p:nvPicPr>
          <p:cNvPr id="9" name="Picture 4" descr="http://3.bp.blogspot.com/_uXlJEIeijms/TRZjzOSD6II/AAAAAAAAIRc/yUO8jiTWrH8/s1600/Sagrada+Familia+1.jpg"/>
          <p:cNvPicPr>
            <a:picLocks noChangeAspect="1" noChangeArrowheads="1"/>
          </p:cNvPicPr>
          <p:nvPr/>
        </p:nvPicPr>
        <p:blipFill>
          <a:blip r:embed="rId3"/>
          <a:srcRect/>
          <a:stretch>
            <a:fillRect/>
          </a:stretch>
        </p:blipFill>
        <p:spPr bwMode="auto">
          <a:xfrm>
            <a:off x="1539854" y="1214422"/>
            <a:ext cx="6746922" cy="3643338"/>
          </a:xfrm>
          <a:prstGeom prst="rect">
            <a:avLst/>
          </a:prstGeom>
          <a:noFill/>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 y="6431230"/>
            <a:ext cx="1372791" cy="413052"/>
          </a:xfrm>
          <a:prstGeom prst="rect">
            <a:avLst/>
          </a:prstGeom>
        </p:spPr>
      </p:pic>
    </p:spTree>
    <p:extLst>
      <p:ext uri="{BB962C8B-B14F-4D97-AF65-F5344CB8AC3E}">
        <p14:creationId xmlns:p14="http://schemas.microsoft.com/office/powerpoint/2010/main" val="3005080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1093</Words>
  <Application>Microsoft Office PowerPoint</Application>
  <PresentationFormat>Presentación en pantalla (4:3)</PresentationFormat>
  <Paragraphs>161</Paragraphs>
  <Slides>39</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 JULIAN</vt:lpstr>
      <vt:lpstr>Arial</vt:lpstr>
      <vt:lpstr>Bookman Old Style</vt:lpstr>
      <vt:lpstr>Calibri</vt:lpstr>
      <vt:lpstr>Candara</vt:lpstr>
      <vt:lpstr>Symbol</vt:lpstr>
      <vt:lpstr>Times New Roman</vt:lpstr>
      <vt:lpstr>Wingdings</vt:lpstr>
      <vt:lpstr>Forma de onda</vt:lpstr>
      <vt:lpstr>María de Nazaret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Evangelista Marcos </vt:lpstr>
      <vt:lpstr>Presentación de PowerPoint</vt:lpstr>
      <vt:lpstr> Evangelista Mateo </vt:lpstr>
      <vt:lpstr>Presentación de PowerPoint</vt:lpstr>
      <vt:lpstr> Evangelista Lucas  </vt:lpstr>
      <vt:lpstr>Presentación de PowerPoint</vt:lpstr>
      <vt:lpstr>   </vt:lpstr>
      <vt:lpstr>Presentación de PowerPoint</vt:lpstr>
      <vt:lpstr>En el lugar donde nace Jesús se construyó  la Iglesia de la «Nativitá»</vt:lpstr>
      <vt:lpstr>Lugar donde habría estado el pesebre</vt:lpstr>
      <vt:lpstr>Presentación de PowerPoint</vt:lpstr>
      <vt:lpstr>Presentación de PowerPoint</vt:lpstr>
      <vt:lpstr>Basílica de la anunciación</vt:lpstr>
      <vt:lpstr>Interior de la Basílica</vt:lpstr>
      <vt:lpstr>Presentación de PowerPoint</vt:lpstr>
      <vt:lpstr>Presentación de PowerPoint</vt:lpstr>
      <vt:lpstr>Presentación de PowerPoint</vt:lpstr>
      <vt:lpstr>Iglesia del santo sepulcro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María de Nazaret</dc:title>
  <dc:creator>Pastoral 3</dc:creator>
  <cp:keywords>Virgen María</cp:keywords>
  <cp:lastModifiedBy>Freddy Araya</cp:lastModifiedBy>
  <cp:revision>14</cp:revision>
  <dcterms:modified xsi:type="dcterms:W3CDTF">2018-08-14T15:09:41Z</dcterms:modified>
</cp:coreProperties>
</file>