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96" r:id="rId2"/>
    <p:sldId id="256" r:id="rId3"/>
    <p:sldId id="284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79" r:id="rId14"/>
    <p:sldId id="278" r:id="rId15"/>
    <p:sldId id="280" r:id="rId16"/>
    <p:sldId id="297" r:id="rId17"/>
    <p:sldId id="298" r:id="rId18"/>
    <p:sldId id="281" r:id="rId19"/>
    <p:sldId id="282" r:id="rId20"/>
    <p:sldId id="283" r:id="rId2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60"/>
  </p:normalViewPr>
  <p:slideViewPr>
    <p:cSldViewPr>
      <p:cViewPr varScale="1">
        <p:scale>
          <a:sx n="61" d="100"/>
          <a:sy n="61" d="100"/>
        </p:scale>
        <p:origin x="136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C820D-0021-402B-8C5C-3F67EFEEB6AF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6FD90-3475-4797-B404-8F4C74E2F4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057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2355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9E6793F-B8A3-463F-BD7D-F93BB3B1A50F}" type="slidenum">
              <a:rPr lang="es-MX" smtClean="0"/>
              <a:pPr eaLnBrk="1" hangingPunct="1"/>
              <a:t>1</a:t>
            </a:fld>
            <a:endParaRPr lang="es-MX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6FD90-3475-4797-B404-8F4C74E2F48B}" type="slidenum">
              <a:rPr lang="es-MX" smtClean="0"/>
              <a:t>20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2543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4056-95B4-44DC-BF5C-8F523CEADB18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A2732-C376-48E7-A76D-681D34EBE6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3667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4056-95B4-44DC-BF5C-8F523CEADB18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A2732-C376-48E7-A76D-681D34EBE6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758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4056-95B4-44DC-BF5C-8F523CEADB18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A2732-C376-48E7-A76D-681D34EBE6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8770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4056-95B4-44DC-BF5C-8F523CEADB18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A2732-C376-48E7-A76D-681D34EBE6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0080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4056-95B4-44DC-BF5C-8F523CEADB18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A2732-C376-48E7-A76D-681D34EBE6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4323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4056-95B4-44DC-BF5C-8F523CEADB18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A2732-C376-48E7-A76D-681D34EBE6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1087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4056-95B4-44DC-BF5C-8F523CEADB18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A2732-C376-48E7-A76D-681D34EBE6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9591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4056-95B4-44DC-BF5C-8F523CEADB18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A2732-C376-48E7-A76D-681D34EBE6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1203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4056-95B4-44DC-BF5C-8F523CEADB18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A2732-C376-48E7-A76D-681D34EBE6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0579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4056-95B4-44DC-BF5C-8F523CEADB18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A2732-C376-48E7-A76D-681D34EBE6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1314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4056-95B4-44DC-BF5C-8F523CEADB18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A2732-C376-48E7-A76D-681D34EBE6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2524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B4056-95B4-44DC-BF5C-8F523CEADB18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A2732-C376-48E7-A76D-681D34EBE6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8820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E:\Lectios 2014\1er. Dom. Cuaresma Ciclo 'A'\Imágenes\1er. Domingo Cuaresma (23)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56" b="2745"/>
          <a:stretch/>
        </p:blipFill>
        <p:spPr bwMode="auto">
          <a:xfrm>
            <a:off x="-24974" y="0"/>
            <a:ext cx="919619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2843808" y="6089993"/>
            <a:ext cx="63274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dirty="0" smtClean="0">
                <a:ln>
                  <a:solidFill>
                    <a:srgbClr val="FFFF00"/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En  </a:t>
            </a:r>
            <a:r>
              <a:rPr lang="es-ES" sz="2800" b="1" dirty="0">
                <a:ln>
                  <a:solidFill>
                    <a:srgbClr val="FFFF00"/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Cuaresma </a:t>
            </a:r>
            <a:r>
              <a:rPr lang="es-ES" sz="2800" b="1" dirty="0" smtClean="0">
                <a:ln>
                  <a:solidFill>
                    <a:srgbClr val="FFFF00"/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- Mt</a:t>
            </a:r>
            <a:r>
              <a:rPr lang="es-ES" sz="2800" b="1" dirty="0">
                <a:ln>
                  <a:solidFill>
                    <a:srgbClr val="FFFF00"/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. 4, 1-11 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7656" y="5912409"/>
            <a:ext cx="238410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s-ES" sz="2800" b="1" dirty="0" smtClean="0">
                <a:ln>
                  <a:solidFill>
                    <a:srgbClr val="FFFF00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Para meditar</a:t>
            </a:r>
            <a:endParaRPr lang="es-ES" sz="2800" b="1" dirty="0">
              <a:ln>
                <a:solidFill>
                  <a:srgbClr val="FFFF00"/>
                </a:solidFill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565095" y="1052736"/>
            <a:ext cx="7776864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66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“Las </a:t>
            </a:r>
            <a:r>
              <a:rPr lang="es-ES" sz="66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tentaciones </a:t>
            </a:r>
            <a:endParaRPr lang="es-ES" sz="6600" b="1" dirty="0" smtClean="0">
              <a:ln>
                <a:solidFill>
                  <a:srgbClr val="FFFF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66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de Jesús”</a:t>
            </a:r>
            <a:endParaRPr lang="es-ES" sz="6600" b="1" dirty="0">
              <a:ln>
                <a:solidFill>
                  <a:srgbClr val="FFFF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552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7743">
        <p:fade/>
        <p:sndAc>
          <p:stSnd loop="1">
            <p:snd r:embed="rId3" name="Ernesto Cortazar - And When I Touched You.wav"/>
          </p:stSnd>
        </p:sndAc>
      </p:transition>
    </mc:Choice>
    <mc:Fallback xmlns="">
      <p:transition spd="med" advTm="7743">
        <p:fade/>
        <p:sndAc>
          <p:stSnd loop="1">
            <p:snd r:embed="rId5" name="Ernesto Cortazar - And When I Touched You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1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37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E:\Lectios 2014\1er. Dom. Cuaresma Ciclo 'A'\Imágenes\1er Domingo Cuaresma (1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90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979712" y="1412776"/>
            <a:ext cx="35283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9.  </a:t>
            </a:r>
            <a:r>
              <a:rPr lang="es-MX" sz="40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Y le dijo</a:t>
            </a:r>
            <a:r>
              <a:rPr lang="es-MX" sz="40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:</a:t>
            </a:r>
          </a:p>
        </p:txBody>
      </p:sp>
      <p:sp>
        <p:nvSpPr>
          <p:cNvPr id="2" name="1 Rectángulo"/>
          <p:cNvSpPr/>
          <p:nvPr/>
        </p:nvSpPr>
        <p:spPr>
          <a:xfrm>
            <a:off x="1115616" y="5229200"/>
            <a:ext cx="75608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40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«Todo </a:t>
            </a:r>
            <a:r>
              <a:rPr lang="es-MX" sz="40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 esto  </a:t>
            </a:r>
            <a:r>
              <a:rPr lang="es-MX" sz="40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te </a:t>
            </a:r>
            <a:r>
              <a:rPr lang="es-MX" sz="40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daré,</a:t>
            </a:r>
            <a:endParaRPr lang="es-MX" sz="40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27000">
                  <a:schemeClr val="tx1"/>
                </a:glow>
                <a:outerShdw blurRad="50800" dist="50800" dir="5400000" algn="ctr" rotWithShape="0">
                  <a:schemeClr val="tx1"/>
                </a:outerShdw>
              </a:effectLst>
              <a:latin typeface="Arial Rounded MT Bold" pitchFamily="34" charset="0"/>
            </a:endParaRPr>
          </a:p>
          <a:p>
            <a:pPr lvl="0" algn="ctr"/>
            <a:r>
              <a:rPr lang="es-MX" sz="40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 </a:t>
            </a:r>
            <a:r>
              <a:rPr lang="es-MX" sz="40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si  </a:t>
            </a:r>
            <a:r>
              <a:rPr lang="es-MX" sz="40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te </a:t>
            </a:r>
            <a:r>
              <a:rPr lang="es-MX" sz="40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 postras  y  me  adoras».</a:t>
            </a:r>
            <a:endParaRPr lang="es-MX" sz="40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27000">
                  <a:schemeClr val="tx1"/>
                </a:glow>
                <a:outerShdw blurRad="50800" dist="50800" dir="5400000" algn="ctr" rotWithShape="0">
                  <a:schemeClr val="tx1"/>
                </a:outerShdw>
              </a:effectLst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774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1469">
        <p:fade/>
      </p:transition>
    </mc:Choice>
    <mc:Fallback xmlns="">
      <p:transition spd="med" advTm="1146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E:\Lectios 2014\1er. Dom. Cuaresma Ciclo 'A'\Imágenes\1er. Domingo Cuaresma (1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5420"/>
            <a:ext cx="9177173" cy="6903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323528" y="538927"/>
            <a:ext cx="38884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600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10. Entonces </a:t>
            </a:r>
            <a:endParaRPr lang="es-MX" sz="3600" b="1" dirty="0" smtClean="0">
              <a:solidFill>
                <a:srgbClr val="FFFF00"/>
              </a:solidFill>
              <a:effectLst>
                <a:glow rad="127000">
                  <a:schemeClr val="tx1"/>
                </a:glow>
                <a:outerShdw blurRad="50800" dist="50800" dir="5400000" algn="ctr" rotWithShape="0">
                  <a:schemeClr val="tx1"/>
                </a:outerShdw>
              </a:effectLst>
              <a:latin typeface="Arial Rounded MT Bold" pitchFamily="34" charset="0"/>
            </a:endParaRPr>
          </a:p>
          <a:p>
            <a:r>
              <a:rPr lang="es-MX" sz="36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Jesús  le  dijo</a:t>
            </a:r>
            <a:r>
              <a:rPr lang="es-MX" sz="3600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:</a:t>
            </a:r>
          </a:p>
        </p:txBody>
      </p:sp>
      <p:sp>
        <p:nvSpPr>
          <p:cNvPr id="2" name="1 Rectángulo"/>
          <p:cNvSpPr/>
          <p:nvPr/>
        </p:nvSpPr>
        <p:spPr>
          <a:xfrm>
            <a:off x="323528" y="2252128"/>
            <a:ext cx="35283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3600" b="1" dirty="0" smtClean="0">
                <a:solidFill>
                  <a:srgbClr val="FFFF00"/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 «</a:t>
            </a:r>
            <a:r>
              <a:rPr lang="es-MX" sz="3600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Apártate, </a:t>
            </a:r>
            <a:endParaRPr lang="es-MX" sz="3600" b="1" dirty="0" smtClean="0">
              <a:solidFill>
                <a:srgbClr val="FFFF00"/>
              </a:solidFill>
              <a:effectLst>
                <a:glow rad="127000">
                  <a:schemeClr val="tx1"/>
                </a:glow>
                <a:outerShdw blurRad="50800" dist="50800" dir="5400000" algn="ctr" rotWithShape="0">
                  <a:prstClr val="black"/>
                </a:outerShdw>
              </a:effectLst>
              <a:latin typeface="Arial Rounded MT Bold" pitchFamily="34" charset="0"/>
            </a:endParaRPr>
          </a:p>
          <a:p>
            <a:pPr lvl="0"/>
            <a:r>
              <a:rPr lang="es-MX" sz="3600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 </a:t>
            </a:r>
            <a:r>
              <a:rPr lang="es-MX" sz="36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  Satanás</a:t>
            </a:r>
            <a:r>
              <a:rPr lang="es-MX" sz="3600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, </a:t>
            </a:r>
          </a:p>
          <a:p>
            <a:pPr lvl="0"/>
            <a:r>
              <a:rPr lang="es-MX" sz="36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  porque  </a:t>
            </a:r>
          </a:p>
          <a:p>
            <a:pPr lvl="0"/>
            <a:r>
              <a:rPr lang="es-MX" sz="36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  está  escrito</a:t>
            </a:r>
            <a:r>
              <a:rPr lang="es-MX" sz="3600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: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475656" y="5157192"/>
            <a:ext cx="74168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4000" b="1" dirty="0" smtClean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Al  </a:t>
            </a:r>
            <a:r>
              <a:rPr lang="es-MX" sz="4000" b="1" dirty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Señor </a:t>
            </a:r>
            <a:r>
              <a:rPr lang="es-MX" sz="4000" b="1" dirty="0" smtClean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 tu  Dios  </a:t>
            </a:r>
            <a:r>
              <a:rPr lang="es-MX" sz="4000" b="1" dirty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adorarás, </a:t>
            </a:r>
          </a:p>
          <a:p>
            <a:pPr lvl="0" algn="ctr"/>
            <a:r>
              <a:rPr lang="es-MX" sz="4000" b="1" dirty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y</a:t>
            </a:r>
            <a:r>
              <a:rPr lang="es-MX" sz="4000" b="1" dirty="0" smtClean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  sólo  a  </a:t>
            </a:r>
            <a:r>
              <a:rPr lang="es-MX" sz="4000" b="1" dirty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Él </a:t>
            </a:r>
            <a:r>
              <a:rPr lang="es-MX" sz="4000" b="1" dirty="0" smtClean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 darás  culto».</a:t>
            </a:r>
            <a:endParaRPr lang="es-MX" sz="4000" b="1" dirty="0">
              <a:solidFill>
                <a:srgbClr val="FF0000"/>
              </a:solidFill>
              <a:effectLst>
                <a:glow rad="127000">
                  <a:schemeClr val="tx1"/>
                </a:glow>
                <a:outerShdw blurRad="50800" dist="50800" dir="5400000" algn="ctr" rotWithShape="0">
                  <a:prstClr val="black"/>
                </a:outerShdw>
              </a:effectLst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586371"/>
      </p:ext>
    </p:extLst>
  </p:cSld>
  <p:clrMapOvr>
    <a:masterClrMapping/>
  </p:clrMapOvr>
  <p:transition spd="slow" advTm="14321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6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8000">
              <a:srgbClr val="FFFFFF"/>
            </a:gs>
            <a:gs pos="7001">
              <a:srgbClr val="E6E6E6"/>
            </a:gs>
            <a:gs pos="14000">
              <a:srgbClr val="7D8496"/>
            </a:gs>
            <a:gs pos="32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E:\Lectios 2014\1er. Dom. Cuaresma Ciclo 'A'\Imágenes\1er Domingo Cuaresma (1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511587"/>
            <a:ext cx="5413642" cy="400506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-108521" y="332656"/>
            <a:ext cx="92699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11. Entonces el diablo se alejó de Él, </a:t>
            </a:r>
          </a:p>
        </p:txBody>
      </p:sp>
      <p:sp>
        <p:nvSpPr>
          <p:cNvPr id="2" name="1 Rectángulo"/>
          <p:cNvSpPr/>
          <p:nvPr/>
        </p:nvSpPr>
        <p:spPr>
          <a:xfrm>
            <a:off x="2195736" y="4437112"/>
            <a:ext cx="475252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44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y unos ángeles </a:t>
            </a:r>
          </a:p>
          <a:p>
            <a:pPr lvl="0" algn="ctr"/>
            <a:r>
              <a:rPr lang="es-MX" sz="44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se acercaron</a:t>
            </a:r>
          </a:p>
          <a:p>
            <a:pPr lvl="0" algn="ctr"/>
            <a:r>
              <a:rPr lang="es-MX" sz="44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 y le servían.</a:t>
            </a:r>
          </a:p>
        </p:txBody>
      </p:sp>
    </p:spTree>
    <p:extLst>
      <p:ext uri="{BB962C8B-B14F-4D97-AF65-F5344CB8AC3E}">
        <p14:creationId xmlns:p14="http://schemas.microsoft.com/office/powerpoint/2010/main" val="2245638558"/>
      </p:ext>
    </p:extLst>
  </p:cSld>
  <p:clrMapOvr>
    <a:masterClrMapping/>
  </p:clrMapOvr>
  <p:transition spd="slow" advTm="10040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Pictures\Cuaresma\Tentacione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8" r="2423" b="2373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4901988" y="2492896"/>
            <a:ext cx="403244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44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Las</a:t>
            </a:r>
          </a:p>
          <a:p>
            <a:pPr algn="r"/>
            <a:r>
              <a:rPr lang="es-MX" sz="44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 </a:t>
            </a:r>
            <a:r>
              <a:rPr lang="es-MX" sz="44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tentaciones </a:t>
            </a:r>
            <a:endParaRPr lang="es-MX" sz="4400" b="1" dirty="0" smtClean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 Rounded MT Bold" pitchFamily="34" charset="0"/>
            </a:endParaRPr>
          </a:p>
          <a:p>
            <a:pPr algn="r"/>
            <a:r>
              <a:rPr lang="es-MX" sz="44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pusieron  </a:t>
            </a:r>
          </a:p>
          <a:p>
            <a:pPr algn="r"/>
            <a:r>
              <a:rPr lang="es-MX" sz="44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a </a:t>
            </a:r>
            <a:r>
              <a:rPr lang="es-MX" sz="44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prueba </a:t>
            </a:r>
            <a:r>
              <a:rPr lang="es-MX" sz="44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 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4088414" y="5085184"/>
            <a:ext cx="50405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44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su </a:t>
            </a:r>
            <a:r>
              <a:rPr lang="es-MX" sz="44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“</a:t>
            </a:r>
            <a:r>
              <a:rPr lang="es-MX" sz="44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obediencia</a:t>
            </a:r>
          </a:p>
          <a:p>
            <a:pPr algn="r"/>
            <a:r>
              <a:rPr lang="es-MX" sz="44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 </a:t>
            </a:r>
            <a:r>
              <a:rPr lang="es-MX" sz="44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de </a:t>
            </a:r>
            <a:r>
              <a:rPr lang="es-MX" sz="44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hijo”, </a:t>
            </a:r>
            <a:endParaRPr lang="es-MX" sz="48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660803"/>
      </p:ext>
    </p:extLst>
  </p:cSld>
  <p:clrMapOvr>
    <a:masterClrMapping/>
  </p:clrMapOvr>
  <p:transition spd="slow" advTm="8550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89" r="263" b="4185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315795" y="3429000"/>
            <a:ext cx="85324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   </a:t>
            </a:r>
            <a:r>
              <a:rPr lang="es-MX" sz="48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Las tentaciones de </a:t>
            </a:r>
            <a:r>
              <a:rPr lang="es-MX" sz="48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Jesús, </a:t>
            </a:r>
          </a:p>
          <a:p>
            <a:pPr algn="ctr"/>
            <a:r>
              <a:rPr lang="es-MX" sz="48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son </a:t>
            </a:r>
            <a:r>
              <a:rPr lang="es-MX" sz="48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también las nuestras, </a:t>
            </a:r>
            <a:endParaRPr lang="es-MX" sz="4800" b="1" dirty="0" smtClean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71600" y="5500682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las  vivimos  cada  día… </a:t>
            </a:r>
          </a:p>
        </p:txBody>
      </p:sp>
    </p:spTree>
    <p:extLst>
      <p:ext uri="{BB962C8B-B14F-4D97-AF65-F5344CB8AC3E}">
        <p14:creationId xmlns:p14="http://schemas.microsoft.com/office/powerpoint/2010/main" val="425753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527">
        <p:fade/>
      </p:transition>
    </mc:Choice>
    <mc:Fallback xmlns="">
      <p:transition spd="med" advTm="1052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C:\Users\Catincam\Pictures\A. Imágenes para lectios\8o. Dom. T.O. Ciclo A\TENTAC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36"/>
            <a:ext cx="9144000" cy="6862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539552" y="2703357"/>
            <a:ext cx="415081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El diablo </a:t>
            </a:r>
          </a:p>
          <a:p>
            <a:pPr algn="ctr"/>
            <a:r>
              <a:rPr lang="es-MX" sz="44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nos seduce.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4427984" y="3921641"/>
            <a:ext cx="457693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Quiere  apartarnos </a:t>
            </a:r>
          </a:p>
          <a:p>
            <a:pPr algn="ctr"/>
            <a:r>
              <a:rPr lang="es-MX" sz="44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 </a:t>
            </a:r>
            <a:r>
              <a:rPr lang="es-MX" sz="44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de la comunión con </a:t>
            </a:r>
            <a:r>
              <a:rPr lang="es-MX" sz="44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Dios, </a:t>
            </a:r>
            <a:endParaRPr lang="es-MX" sz="48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13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8721">
        <p:split orient="vert"/>
      </p:transition>
    </mc:Choice>
    <mc:Fallback xmlns="">
      <p:transition spd="slow" advTm="8721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Pictures\Cuaresma\Nuestra respues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78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575048" y="1683951"/>
            <a:ext cx="85689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y de  la  comunión  </a:t>
            </a:r>
          </a:p>
          <a:p>
            <a:pPr algn="ctr"/>
            <a:r>
              <a:rPr lang="es-MX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con  los  hermanos.</a:t>
            </a:r>
            <a:endParaRPr lang="es-MX" sz="4800" b="1" dirty="0">
              <a:solidFill>
                <a:srgbClr val="FF0000"/>
              </a:solidFill>
              <a:effectLst>
                <a:glow rad="127000">
                  <a:schemeClr val="tx1"/>
                </a:glow>
                <a:outerShdw blurRad="50800" dist="50800" dir="5400000" algn="ctr" rotWithShape="0">
                  <a:schemeClr val="tx1"/>
                </a:outerShdw>
              </a:effectLst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430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16"/>
    </mc:Choice>
    <mc:Fallback xmlns="">
      <p:transition spd="slow" advTm="871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8000">
              <a:srgbClr val="FFFFFF"/>
            </a:gs>
            <a:gs pos="7001">
              <a:srgbClr val="E6E6E6"/>
            </a:gs>
            <a:gs pos="14000">
              <a:srgbClr val="7D8496"/>
            </a:gs>
            <a:gs pos="32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6" y="5314855"/>
            <a:ext cx="85689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¿Nos  damos  cuenta  </a:t>
            </a:r>
          </a:p>
          <a:p>
            <a:r>
              <a:rPr lang="es-MX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              lo  que  esto  significa?</a:t>
            </a:r>
            <a:endParaRPr lang="es-MX" sz="4800" b="1" dirty="0">
              <a:solidFill>
                <a:srgbClr val="FF0000"/>
              </a:solidFill>
              <a:effectLst>
                <a:glow rad="127000">
                  <a:schemeClr val="tx1"/>
                </a:glow>
                <a:outerShdw blurRad="50800" dist="50800" dir="5400000" algn="ctr" rotWithShape="0">
                  <a:schemeClr val="tx1"/>
                </a:outerShdw>
              </a:effectLst>
              <a:latin typeface="Arial Rounded MT Bold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836712"/>
            <a:ext cx="6046328" cy="403894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70737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23"/>
    </mc:Choice>
    <mc:Fallback xmlns="">
      <p:transition spd="slow" advTm="1202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Pictures\Bautismo de Jesús\Imagen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92696"/>
            <a:ext cx="4986511" cy="580707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4518248" y="980728"/>
            <a:ext cx="44999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s-MX" sz="54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Dios  Bueno: </a:t>
            </a:r>
            <a:endParaRPr lang="es-MX" sz="6000" b="1" dirty="0">
              <a:solidFill>
                <a:srgbClr val="FFFF00"/>
              </a:solidFill>
              <a:effectLst>
                <a:glow rad="127000">
                  <a:schemeClr val="tx1"/>
                </a:glow>
                <a:outerShdw blurRad="50800" dist="50800" dir="5400000" algn="ctr" rotWithShape="0">
                  <a:prstClr val="black"/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572000" y="2532672"/>
            <a:ext cx="43924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s-MX" sz="44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como </a:t>
            </a:r>
            <a:r>
              <a:rPr lang="es-MX" sz="4400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Cristo </a:t>
            </a:r>
            <a:r>
              <a:rPr lang="es-MX" sz="44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Jesús, </a:t>
            </a:r>
          </a:p>
          <a:p>
            <a:pPr lvl="0" algn="r"/>
            <a:r>
              <a:rPr lang="es-MX" sz="44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tu Hijo, </a:t>
            </a:r>
          </a:p>
          <a:p>
            <a:pPr lvl="0" algn="r"/>
            <a:r>
              <a:rPr lang="es-MX" sz="44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 </a:t>
            </a:r>
            <a:r>
              <a:rPr lang="es-MX" sz="4400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queremos </a:t>
            </a:r>
            <a:endParaRPr lang="es-MX" sz="4400" b="1" dirty="0" smtClean="0">
              <a:solidFill>
                <a:srgbClr val="FFFF00"/>
              </a:solidFill>
              <a:effectLst>
                <a:glow rad="127000">
                  <a:schemeClr val="tx1"/>
                </a:glow>
                <a:outerShdw blurRad="50800" dist="50800" dir="5400000" algn="ctr" rotWithShape="0">
                  <a:prstClr val="black"/>
                </a:outerShdw>
              </a:effectLst>
              <a:latin typeface="Arial Rounded MT Bold" pitchFamily="34" charset="0"/>
            </a:endParaRPr>
          </a:p>
          <a:p>
            <a:pPr lvl="0" algn="r"/>
            <a:r>
              <a:rPr lang="es-MX" sz="44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hacer </a:t>
            </a:r>
          </a:p>
          <a:p>
            <a:pPr lvl="0" algn="r"/>
            <a:r>
              <a:rPr lang="es-MX" sz="4400" b="1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   tu </a:t>
            </a:r>
            <a:r>
              <a:rPr lang="es-MX" sz="44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voluntad …</a:t>
            </a:r>
            <a:endParaRPr lang="es-MX" sz="4800" b="1" dirty="0">
              <a:solidFill>
                <a:srgbClr val="FFFF00"/>
              </a:solidFill>
              <a:effectLst>
                <a:glow rad="127000">
                  <a:schemeClr val="tx1"/>
                </a:glow>
                <a:outerShdw blurRad="50800" dist="50800" dir="5400000" algn="ctr" rotWithShape="0">
                  <a:prstClr val="black"/>
                </a:outerShdw>
              </a:effectLst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765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3922">
        <p14:vortex dir="r"/>
      </p:transition>
    </mc:Choice>
    <mc:Fallback xmlns="">
      <p:transition spd="slow" advTm="1392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250"/>
                            </p:stCondLst>
                            <p:childTnLst>
                              <p:par>
                                <p:cTn id="11" presetID="14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Catincam\Pictures\A. Imágenes para lectios\dom. cuaresma ciclo A\ESPOSAS Y PO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508" y="404664"/>
            <a:ext cx="6048672" cy="490412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85299" y="188640"/>
            <a:ext cx="654694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32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Te  </a:t>
            </a:r>
            <a:r>
              <a:rPr lang="es-MX" sz="3200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pedimos </a:t>
            </a:r>
            <a:endParaRPr lang="es-MX" sz="3200" b="1" dirty="0" smtClean="0">
              <a:solidFill>
                <a:srgbClr val="FFFF00"/>
              </a:solidFill>
              <a:effectLst>
                <a:glow rad="127000">
                  <a:schemeClr val="tx1"/>
                </a:glow>
                <a:outerShdw blurRad="50800" dist="50800" dir="5400000" algn="ctr" rotWithShape="0">
                  <a:prstClr val="black"/>
                </a:outerShdw>
              </a:effectLst>
              <a:latin typeface="Arial Rounded MT Bold" pitchFamily="34" charset="0"/>
            </a:endParaRPr>
          </a:p>
          <a:p>
            <a:pPr lvl="0"/>
            <a:r>
              <a:rPr lang="es-MX" sz="3200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q</a:t>
            </a:r>
            <a:r>
              <a:rPr lang="es-MX" sz="32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ue  no  </a:t>
            </a:r>
            <a:r>
              <a:rPr lang="es-MX" sz="3200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nos dejemos </a:t>
            </a:r>
            <a:r>
              <a:rPr lang="es-MX" sz="32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 vencer </a:t>
            </a:r>
          </a:p>
          <a:p>
            <a:pPr lvl="0"/>
            <a:r>
              <a:rPr lang="es-MX" sz="3200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p</a:t>
            </a:r>
            <a:r>
              <a:rPr lang="es-MX" sz="32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or  intereses   </a:t>
            </a:r>
            <a:r>
              <a:rPr lang="es-MX" sz="3200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económicos, </a:t>
            </a:r>
            <a:endParaRPr lang="es-MX" sz="3200" b="1" dirty="0" smtClean="0">
              <a:solidFill>
                <a:srgbClr val="FFFF00"/>
              </a:solidFill>
              <a:effectLst>
                <a:glow rad="127000">
                  <a:schemeClr val="tx1"/>
                </a:glow>
                <a:outerShdw blurRad="50800" dist="50800" dir="5400000" algn="ctr" rotWithShape="0">
                  <a:prstClr val="black"/>
                </a:outerShdw>
              </a:effectLst>
              <a:latin typeface="Arial Rounded MT Bold" pitchFamily="34" charset="0"/>
            </a:endParaRPr>
          </a:p>
          <a:p>
            <a:pPr lvl="0"/>
            <a:endParaRPr lang="es-MX" dirty="0">
              <a:solidFill>
                <a:srgbClr val="FFFF0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85299" y="2856725"/>
            <a:ext cx="61488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3600" b="1" dirty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por</a:t>
            </a:r>
            <a:r>
              <a:rPr lang="es-MX" sz="3600" b="1" dirty="0" smtClean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  la  búsqueda </a:t>
            </a:r>
          </a:p>
          <a:p>
            <a:pPr lvl="0"/>
            <a:r>
              <a:rPr lang="es-MX" sz="3600" b="1" dirty="0" smtClean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desenfrenada  </a:t>
            </a:r>
            <a:r>
              <a:rPr lang="es-MX" sz="3600" b="1" dirty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del </a:t>
            </a:r>
            <a:r>
              <a:rPr lang="es-MX" sz="3600" b="1" dirty="0" smtClean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 poder</a:t>
            </a:r>
            <a:r>
              <a:rPr lang="es-MX" sz="3600" b="1" dirty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, </a:t>
            </a:r>
            <a:endParaRPr lang="es-MX" sz="2400" dirty="0">
              <a:effectLst>
                <a:glow rad="127000">
                  <a:schemeClr val="tx1"/>
                </a:glow>
                <a:outerShdw blurRad="50800" dist="50800" dir="5400000" algn="ctr" rotWithShape="0">
                  <a:prstClr val="black"/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827584" y="5700907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36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por  todo  lo  que  nos  esclaviza</a:t>
            </a:r>
            <a:r>
              <a:rPr lang="es-MX" sz="3600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88987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6158">
        <p:split orient="vert"/>
      </p:transition>
    </mc:Choice>
    <mc:Fallback xmlns="">
      <p:transition spd="slow" advTm="16158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5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2"/>
          <a:stretch/>
        </p:blipFill>
        <p:spPr>
          <a:xfrm>
            <a:off x="2243944" y="1124744"/>
            <a:ext cx="4608512" cy="468052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2 CuadroTexto"/>
          <p:cNvSpPr txBox="1"/>
          <p:nvPr/>
        </p:nvSpPr>
        <p:spPr>
          <a:xfrm>
            <a:off x="1907704" y="5301208"/>
            <a:ext cx="57606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 </a:t>
            </a:r>
            <a:r>
              <a:rPr lang="es-MX" sz="40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para ser tentado </a:t>
            </a:r>
          </a:p>
          <a:p>
            <a:pPr algn="ctr"/>
            <a:r>
              <a:rPr lang="es-MX" sz="40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por el diablo</a:t>
            </a:r>
            <a:r>
              <a:rPr lang="es-MX" sz="4000" b="1" dirty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. 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539552" y="249837"/>
            <a:ext cx="80172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   </a:t>
            </a:r>
            <a:r>
              <a:rPr lang="es-MX" sz="40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1.  Entonces Jesús fue llevado por el Espíritu al desierto</a:t>
            </a:r>
          </a:p>
        </p:txBody>
      </p:sp>
    </p:spTree>
    <p:extLst>
      <p:ext uri="{BB962C8B-B14F-4D97-AF65-F5344CB8AC3E}">
        <p14:creationId xmlns:p14="http://schemas.microsoft.com/office/powerpoint/2010/main" val="3229898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8608">
        <p:split orient="vert"/>
      </p:transition>
    </mc:Choice>
    <mc:Fallback xmlns="">
      <p:transition spd="slow" advTm="8608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4AE"/>
            </a:gs>
            <a:gs pos="13000">
              <a:srgbClr val="BD922A"/>
            </a:gs>
            <a:gs pos="21001">
              <a:srgbClr val="BD922A"/>
            </a:gs>
            <a:gs pos="63000">
              <a:srgbClr val="FBE4AE"/>
            </a:gs>
            <a:gs pos="67000">
              <a:srgbClr val="BD922A"/>
            </a:gs>
            <a:gs pos="69000">
              <a:srgbClr val="835E17"/>
            </a:gs>
            <a:gs pos="82001">
              <a:srgbClr val="A28949"/>
            </a:gs>
            <a:gs pos="100000">
              <a:srgbClr val="FAE3B7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392" y="-10722"/>
            <a:ext cx="9215392" cy="6868722"/>
          </a:xfrm>
          <a:prstGeom prst="rect">
            <a:avLst/>
          </a:prstGeom>
        </p:spPr>
      </p:pic>
      <p:sp>
        <p:nvSpPr>
          <p:cNvPr id="6" name="5 Rectángulo"/>
          <p:cNvSpPr/>
          <p:nvPr/>
        </p:nvSpPr>
        <p:spPr>
          <a:xfrm>
            <a:off x="909901" y="1126484"/>
            <a:ext cx="74785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3600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Que nos </a:t>
            </a:r>
            <a:r>
              <a:rPr lang="es-MX" sz="36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sirvamos  de </a:t>
            </a:r>
            <a:r>
              <a:rPr lang="es-MX" sz="3600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la oración, </a:t>
            </a:r>
            <a:endParaRPr lang="es-MX" sz="3600" b="1" dirty="0" smtClean="0">
              <a:solidFill>
                <a:srgbClr val="FFFF00"/>
              </a:solidFill>
              <a:effectLst>
                <a:glow rad="127000">
                  <a:schemeClr val="tx1"/>
                </a:glow>
                <a:outerShdw blurRad="50800" dist="50800" dir="5400000" algn="ctr" rotWithShape="0">
                  <a:prstClr val="black"/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7544" y="4149080"/>
            <a:ext cx="7200800" cy="1213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3600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m</a:t>
            </a:r>
            <a:r>
              <a:rPr lang="es-MX" sz="36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anifestando  al  mundo </a:t>
            </a:r>
            <a:endParaRPr lang="es-MX" sz="3600" b="1" dirty="0">
              <a:solidFill>
                <a:srgbClr val="FFFF00"/>
              </a:solidFill>
              <a:effectLst>
                <a:glow rad="127000">
                  <a:schemeClr val="tx1"/>
                </a:glow>
                <a:outerShdw blurRad="50800" dist="50800" dir="5400000" algn="ctr" rotWithShape="0">
                  <a:prstClr val="black"/>
                </a:outerShdw>
              </a:effectLst>
              <a:latin typeface="Arial Rounded MT Bold" pitchFamily="34" charset="0"/>
            </a:endParaRPr>
          </a:p>
          <a:p>
            <a:pPr lvl="0" algn="ctr"/>
            <a:r>
              <a:rPr lang="es-MX" sz="3600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q</a:t>
            </a:r>
            <a:r>
              <a:rPr lang="es-MX" sz="36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ue  </a:t>
            </a:r>
            <a:r>
              <a:rPr lang="es-MX" sz="3600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somos </a:t>
            </a:r>
            <a:r>
              <a:rPr lang="es-MX" sz="36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  tus  Hijos</a:t>
            </a:r>
            <a:r>
              <a:rPr lang="es-MX" sz="3600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. 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141752" y="2204864"/>
            <a:ext cx="28803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3600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del ayuno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107504" y="2974311"/>
            <a:ext cx="32403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600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y </a:t>
            </a:r>
            <a:r>
              <a:rPr lang="es-MX" sz="36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 del  amor verdadero,</a:t>
            </a:r>
            <a:endParaRPr lang="es-MX" sz="3600" b="1" dirty="0">
              <a:solidFill>
                <a:srgbClr val="FFFF00"/>
              </a:solidFill>
              <a:effectLst>
                <a:glow rad="127000">
                  <a:schemeClr val="tx1"/>
                </a:glow>
                <a:outerShdw blurRad="50800" dist="50800" dir="5400000" algn="ctr" rotWithShape="0">
                  <a:prstClr val="black"/>
                </a:outerShdw>
              </a:effectLst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663856"/>
      </p:ext>
    </p:extLst>
  </p:cSld>
  <p:clrMapOvr>
    <a:masterClrMapping/>
  </p:clrMapOvr>
  <p:transition spd="slow" advTm="26817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7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atincam\Pictures\A. Imágenes para lectios\dom. cuaresma ciclo A\Imagen1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254"/>
            <a:ext cx="9144000" cy="6967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6270648" y="260648"/>
            <a:ext cx="284380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2. </a:t>
            </a:r>
            <a:r>
              <a:rPr lang="es-MX" sz="40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Y </a:t>
            </a:r>
            <a:r>
              <a:rPr lang="es-MX" sz="40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después </a:t>
            </a:r>
            <a:endParaRPr lang="es-MX" sz="4000" b="1" dirty="0" smtClean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 Rounded MT Bold" pitchFamily="34" charset="0"/>
            </a:endParaRPr>
          </a:p>
          <a:p>
            <a:pPr algn="ctr"/>
            <a:r>
              <a:rPr lang="es-MX" sz="40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de </a:t>
            </a:r>
            <a:r>
              <a:rPr lang="es-MX" sz="40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hacer </a:t>
            </a:r>
            <a:endParaRPr lang="es-MX" sz="4000" b="1" dirty="0" smtClean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 Rounded MT Bold" pitchFamily="34" charset="0"/>
            </a:endParaRPr>
          </a:p>
          <a:p>
            <a:pPr algn="ctr"/>
            <a:r>
              <a:rPr lang="es-MX" sz="40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un </a:t>
            </a:r>
            <a:r>
              <a:rPr lang="es-MX" sz="40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ayuno          </a:t>
            </a:r>
          </a:p>
          <a:p>
            <a:pPr algn="ctr"/>
            <a:r>
              <a:rPr lang="es-MX" sz="40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de </a:t>
            </a:r>
            <a:r>
              <a:rPr lang="es-MX" sz="40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cuarenta días</a:t>
            </a:r>
          </a:p>
          <a:p>
            <a:pPr algn="ctr"/>
            <a:r>
              <a:rPr lang="es-MX" sz="36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y </a:t>
            </a:r>
            <a:r>
              <a:rPr lang="es-MX" sz="36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cuarenta noches,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259632" y="5913864"/>
            <a:ext cx="66247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a</a:t>
            </a:r>
            <a:r>
              <a:rPr lang="es-MX" sz="40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l  fin  sintió  </a:t>
            </a:r>
            <a:r>
              <a:rPr lang="es-MX" sz="40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hambre</a:t>
            </a:r>
            <a:r>
              <a:rPr lang="es-MX" sz="36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4521932"/>
      </p:ext>
    </p:extLst>
  </p:cSld>
  <p:clrMapOvr>
    <a:masterClrMapping/>
  </p:clrMapOvr>
  <p:transition spd="slow" advTm="11124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14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ectios 2014\1er. Dom. Cuaresma Ciclo 'A'\Imágenes\1er Domingo Cuaresma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2" y="0"/>
            <a:ext cx="9269651" cy="704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233152" y="443590"/>
            <a:ext cx="55629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b="1" dirty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 </a:t>
            </a:r>
            <a:r>
              <a:rPr lang="es-MX" sz="3600" b="1" dirty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4. </a:t>
            </a:r>
            <a:r>
              <a:rPr lang="es-MX" sz="3600" b="1" dirty="0" smtClean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Mas  </a:t>
            </a:r>
            <a:r>
              <a:rPr lang="es-MX" sz="3600" b="1" dirty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Él </a:t>
            </a:r>
            <a:r>
              <a:rPr lang="es-MX" sz="3600" b="1" dirty="0" smtClean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 respondió</a:t>
            </a:r>
            <a:r>
              <a:rPr lang="es-MX" sz="3600" b="1" dirty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: </a:t>
            </a:r>
            <a:endParaRPr lang="es-MX" sz="4000" b="1" dirty="0">
              <a:solidFill>
                <a:srgbClr val="FF0000"/>
              </a:solidFill>
              <a:effectLst>
                <a:glow rad="127000">
                  <a:schemeClr val="tx1"/>
                </a:glow>
                <a:outerShdw blurRad="50800" dist="50800" dir="5400000" algn="ctr" rotWithShape="0">
                  <a:schemeClr val="tx1"/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139952" y="1719880"/>
            <a:ext cx="39284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3600" b="1" dirty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«</a:t>
            </a:r>
            <a:r>
              <a:rPr lang="es-MX" sz="3600" b="1" dirty="0" smtClean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Está  </a:t>
            </a:r>
            <a:r>
              <a:rPr lang="es-MX" sz="3600" b="1" dirty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escrito: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59502" y="3140968"/>
            <a:ext cx="4248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600" b="1" dirty="0" smtClean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‘No  sólo  </a:t>
            </a:r>
            <a:r>
              <a:rPr lang="es-MX" sz="3600" b="1" dirty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de </a:t>
            </a:r>
            <a:r>
              <a:rPr lang="es-MX" sz="3600" b="1" dirty="0" smtClean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 pan </a:t>
            </a:r>
            <a:endParaRPr lang="es-MX" sz="3600" b="1" dirty="0">
              <a:solidFill>
                <a:srgbClr val="FF0000"/>
              </a:solidFill>
              <a:effectLst>
                <a:glow rad="127000">
                  <a:schemeClr val="tx1"/>
                </a:glow>
                <a:outerShdw blurRad="50800" dist="50800" dir="5400000" algn="ctr" rotWithShape="0">
                  <a:schemeClr val="tx1"/>
                </a:outerShdw>
              </a:effectLst>
              <a:latin typeface="Arial Rounded MT Bold" pitchFamily="34" charset="0"/>
            </a:endParaRPr>
          </a:p>
          <a:p>
            <a:pPr algn="ctr"/>
            <a:r>
              <a:rPr lang="es-MX" sz="3600" b="1" dirty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vive </a:t>
            </a:r>
            <a:r>
              <a:rPr lang="es-MX" sz="3600" b="1" dirty="0" smtClean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 el  hombre</a:t>
            </a:r>
            <a:r>
              <a:rPr lang="es-MX" sz="3600" b="1" dirty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, </a:t>
            </a:r>
          </a:p>
        </p:txBody>
      </p:sp>
      <p:sp>
        <p:nvSpPr>
          <p:cNvPr id="6" name="5 Rectángulo"/>
          <p:cNvSpPr/>
          <p:nvPr/>
        </p:nvSpPr>
        <p:spPr>
          <a:xfrm>
            <a:off x="971600" y="5085184"/>
            <a:ext cx="78475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3600" b="1" dirty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s</a:t>
            </a:r>
            <a:r>
              <a:rPr lang="es-MX" sz="3600" b="1" dirty="0" smtClean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ino  de  toda  </a:t>
            </a:r>
            <a:r>
              <a:rPr lang="es-MX" sz="3600" b="1" dirty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palabra </a:t>
            </a:r>
          </a:p>
          <a:p>
            <a:pPr lvl="0" algn="ctr"/>
            <a:r>
              <a:rPr lang="es-MX" sz="3600" b="1" dirty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que </a:t>
            </a:r>
            <a:r>
              <a:rPr lang="es-MX" sz="3600" b="1" dirty="0" smtClean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 sale  de  la  boca  de  Dios’».</a:t>
            </a:r>
            <a:endParaRPr lang="es-MX" sz="3600" b="1" dirty="0">
              <a:solidFill>
                <a:srgbClr val="FF0000"/>
              </a:solidFill>
              <a:effectLst>
                <a:glow rad="127000">
                  <a:schemeClr val="tx1"/>
                </a:glow>
                <a:outerShdw blurRad="50800" dist="50800" dir="5400000" algn="ctr" rotWithShape="0">
                  <a:schemeClr val="tx1"/>
                </a:outerShdw>
              </a:effectLst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06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0476">
        <p:circle/>
      </p:transition>
    </mc:Choice>
    <mc:Fallback xmlns="">
      <p:transition spd="slow" advTm="10476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75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Catincam\Pictures\A. Imágenes para lectios\dom. cuaresma ciclo A\Imagen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3175"/>
            <a:ext cx="9252520" cy="6894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395536" y="3903637"/>
            <a:ext cx="79963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5. Entonces </a:t>
            </a:r>
            <a:r>
              <a:rPr lang="es-MX" sz="40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 el  diablo  lo  llevó </a:t>
            </a:r>
            <a:r>
              <a:rPr lang="es-MX" sz="4000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consigo </a:t>
            </a:r>
            <a:r>
              <a:rPr lang="es-MX" sz="40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 a  la  </a:t>
            </a:r>
            <a:r>
              <a:rPr lang="es-MX" sz="4000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Ciudad </a:t>
            </a:r>
            <a:r>
              <a:rPr lang="es-MX" sz="40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 Santa</a:t>
            </a:r>
            <a:r>
              <a:rPr lang="es-MX" sz="4000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, </a:t>
            </a:r>
          </a:p>
        </p:txBody>
      </p:sp>
      <p:sp>
        <p:nvSpPr>
          <p:cNvPr id="2" name="1 Rectángulo"/>
          <p:cNvSpPr/>
          <p:nvPr/>
        </p:nvSpPr>
        <p:spPr>
          <a:xfrm>
            <a:off x="827584" y="5229200"/>
            <a:ext cx="78523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4000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l</a:t>
            </a:r>
            <a:r>
              <a:rPr lang="es-MX" sz="4000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o  </a:t>
            </a:r>
            <a:r>
              <a:rPr lang="es-MX" sz="4000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puso sobre la parte </a:t>
            </a:r>
            <a:endParaRPr lang="es-MX" sz="4000" dirty="0" smtClean="0">
              <a:solidFill>
                <a:srgbClr val="FFFF00"/>
              </a:solidFill>
              <a:effectLst>
                <a:glow rad="127000">
                  <a:schemeClr val="tx1"/>
                </a:glow>
                <a:outerShdw blurRad="50800" dist="50800" dir="5400000" algn="ctr" rotWithShape="0">
                  <a:prstClr val="black"/>
                </a:outerShdw>
              </a:effectLst>
              <a:latin typeface="Arial Rounded MT Bold" pitchFamily="34" charset="0"/>
            </a:endParaRPr>
          </a:p>
          <a:p>
            <a:pPr lvl="0"/>
            <a:r>
              <a:rPr lang="es-MX" sz="4000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 </a:t>
            </a:r>
            <a:r>
              <a:rPr lang="es-MX" sz="4000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       más </a:t>
            </a:r>
            <a:r>
              <a:rPr lang="es-MX" sz="4000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alta </a:t>
            </a:r>
            <a:r>
              <a:rPr lang="es-MX" sz="4000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 del </a:t>
            </a:r>
            <a:r>
              <a:rPr lang="es-MX" sz="4000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Templo, </a:t>
            </a:r>
          </a:p>
        </p:txBody>
      </p:sp>
    </p:spTree>
    <p:extLst>
      <p:ext uri="{BB962C8B-B14F-4D97-AF65-F5344CB8AC3E}">
        <p14:creationId xmlns:p14="http://schemas.microsoft.com/office/powerpoint/2010/main" val="2937007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0344">
        <p:dissolve/>
      </p:transition>
    </mc:Choice>
    <mc:Fallback xmlns="">
      <p:transition spd="slow" advTm="10344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25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Catincam\Pictures\A. Imágenes para lectios\dom. cuaresma ciclo A\Jesús con satan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01915"/>
            <a:ext cx="6792121" cy="561662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755576" y="116632"/>
            <a:ext cx="35283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800" b="1" dirty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6.  y le dijo:</a:t>
            </a:r>
          </a:p>
        </p:txBody>
      </p:sp>
      <p:sp>
        <p:nvSpPr>
          <p:cNvPr id="2" name="1 Rectángulo"/>
          <p:cNvSpPr/>
          <p:nvPr/>
        </p:nvSpPr>
        <p:spPr>
          <a:xfrm>
            <a:off x="1187624" y="4736647"/>
            <a:ext cx="727280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4400" b="1" dirty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«Si </a:t>
            </a:r>
            <a:r>
              <a:rPr lang="es-MX" sz="4400" b="1" dirty="0" smtClean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 eres  </a:t>
            </a:r>
            <a:r>
              <a:rPr lang="es-MX" sz="4400" b="1" dirty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Hijo </a:t>
            </a:r>
            <a:r>
              <a:rPr lang="es-MX" sz="4400" b="1" dirty="0" smtClean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 de  </a:t>
            </a:r>
            <a:r>
              <a:rPr lang="es-MX" sz="4400" b="1" dirty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Dios, </a:t>
            </a:r>
          </a:p>
          <a:p>
            <a:pPr lvl="0" algn="ctr"/>
            <a:r>
              <a:rPr lang="es-MX" sz="4400" b="1" dirty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tírate </a:t>
            </a:r>
            <a:r>
              <a:rPr lang="es-MX" sz="4400" b="1" dirty="0" smtClean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 abajo</a:t>
            </a:r>
            <a:r>
              <a:rPr lang="es-MX" sz="4400" b="1" dirty="0">
                <a:solidFill>
                  <a:srgbClr val="FF00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2759879568"/>
      </p:ext>
    </p:extLst>
  </p:cSld>
  <p:clrMapOvr>
    <a:masterClrMapping/>
  </p:clrMapOvr>
  <p:transition spd="slow" advTm="7712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28000">
              <a:srgbClr val="FEE7F2"/>
            </a:gs>
            <a:gs pos="9000">
              <a:srgbClr val="FAC77D"/>
            </a:gs>
            <a:gs pos="42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Catincam\Pictures\A. Imágenes para lectios\dom. cuaresma ciclo A\Imagen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192" y="636320"/>
            <a:ext cx="7272808" cy="567759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51103" y="260648"/>
            <a:ext cx="73292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porque </a:t>
            </a:r>
            <a:r>
              <a:rPr lang="es-MX" sz="40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 está  </a:t>
            </a:r>
            <a:r>
              <a:rPr lang="es-MX" sz="40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escrito</a:t>
            </a:r>
            <a:r>
              <a:rPr lang="es-MX" sz="36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:</a:t>
            </a:r>
          </a:p>
        </p:txBody>
      </p:sp>
      <p:sp>
        <p:nvSpPr>
          <p:cNvPr id="2" name="1 Rectángulo"/>
          <p:cNvSpPr/>
          <p:nvPr/>
        </p:nvSpPr>
        <p:spPr>
          <a:xfrm>
            <a:off x="59741" y="1484784"/>
            <a:ext cx="451226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40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‘A  sus  </a:t>
            </a:r>
          </a:p>
          <a:p>
            <a:pPr lvl="0"/>
            <a:r>
              <a:rPr lang="es-MX" sz="40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ángeles  te  </a:t>
            </a:r>
          </a:p>
          <a:p>
            <a:pPr lvl="0"/>
            <a:r>
              <a:rPr lang="es-MX" sz="40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encomendará, </a:t>
            </a:r>
          </a:p>
          <a:p>
            <a:pPr lvl="0"/>
            <a:r>
              <a:rPr lang="es-MX" sz="40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y  en  sus  manos </a:t>
            </a:r>
          </a:p>
          <a:p>
            <a:pPr lvl="0"/>
            <a:r>
              <a:rPr lang="es-MX" sz="40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te  llevarán</a:t>
            </a:r>
            <a:r>
              <a:rPr lang="es-MX" sz="40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,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043608" y="5229200"/>
            <a:ext cx="786825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4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para que no tropiece tu pie</a:t>
            </a:r>
          </a:p>
          <a:p>
            <a:r>
              <a:rPr lang="es-MX" sz="44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 en piedra </a:t>
            </a:r>
            <a:r>
              <a:rPr lang="es-MX" sz="44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alguna’».</a:t>
            </a:r>
            <a:endParaRPr lang="es-MX" sz="44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495855"/>
      </p:ext>
    </p:extLst>
  </p:cSld>
  <p:clrMapOvr>
    <a:masterClrMapping/>
  </p:clrMapOvr>
  <p:transition spd="slow" advTm="12558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6" presetClass="entr" presetSubtype="32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Catincam\Pictures\A. Imágenes para lectios\dom. cuaresma ciclo A\Imagen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28"/>
          <a:stretch/>
        </p:blipFill>
        <p:spPr bwMode="auto">
          <a:xfrm>
            <a:off x="4427984" y="-9671"/>
            <a:ext cx="4716016" cy="6867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2079804" y="5229200"/>
            <a:ext cx="570447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44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No </a:t>
            </a:r>
            <a:r>
              <a:rPr lang="es-MX" sz="4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tentarás</a:t>
            </a:r>
          </a:p>
          <a:p>
            <a:pPr lvl="0" algn="ctr"/>
            <a:r>
              <a:rPr lang="es-MX" sz="4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 </a:t>
            </a:r>
            <a:r>
              <a:rPr lang="es-MX" sz="44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al Señor tu </a:t>
            </a:r>
            <a:r>
              <a:rPr lang="es-MX" sz="4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Dios». </a:t>
            </a:r>
            <a:endParaRPr lang="es-MX" sz="4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50800" dist="50800" dir="5400000" algn="ctr" rotWithShape="0">
                  <a:prstClr val="black"/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88440" y="192760"/>
            <a:ext cx="4743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4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7. Jesús le </a:t>
            </a:r>
            <a:r>
              <a:rPr lang="es-MX" sz="4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dijo </a:t>
            </a:r>
            <a:endParaRPr lang="es-MX" sz="4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18865" y="2064296"/>
            <a:ext cx="332187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36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   </a:t>
            </a:r>
            <a:r>
              <a:rPr lang="es-MX" sz="44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«También </a:t>
            </a:r>
            <a:endParaRPr lang="es-MX" sz="4400" b="1" dirty="0" smtClean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 Rounded MT Bold" pitchFamily="34" charset="0"/>
            </a:endParaRPr>
          </a:p>
          <a:p>
            <a:pPr algn="r"/>
            <a:r>
              <a:rPr lang="es-MX" sz="4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está </a:t>
            </a:r>
          </a:p>
          <a:p>
            <a:pPr algn="r"/>
            <a:r>
              <a:rPr lang="es-MX" sz="4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escrito</a:t>
            </a:r>
            <a:r>
              <a:rPr lang="es-MX" sz="44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830763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1508">
        <p:fade/>
      </p:transition>
    </mc:Choice>
    <mc:Fallback xmlns="">
      <p:transition spd="med" advTm="1150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:\Lectios 2014\1er. Dom. Cuaresma Ciclo 'A'\Imágenes\1er Domingo Cuaresma (1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994" y="0"/>
            <a:ext cx="9252520" cy="6964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251520" y="1628800"/>
            <a:ext cx="330307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600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8. De </a:t>
            </a:r>
            <a:r>
              <a:rPr lang="es-MX" sz="36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 nuevo </a:t>
            </a:r>
          </a:p>
          <a:p>
            <a:r>
              <a:rPr lang="es-MX" sz="36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el  diablo </a:t>
            </a:r>
          </a:p>
          <a:p>
            <a:r>
              <a:rPr lang="es-MX" sz="36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 lo  llevó  </a:t>
            </a:r>
          </a:p>
          <a:p>
            <a:r>
              <a:rPr lang="es-MX" sz="36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a  un  monte </a:t>
            </a:r>
          </a:p>
          <a:p>
            <a:r>
              <a:rPr lang="es-MX" sz="36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 muy  alto</a:t>
            </a:r>
            <a:endParaRPr lang="es-MX" sz="3600" b="1" dirty="0">
              <a:solidFill>
                <a:srgbClr val="FFFF00"/>
              </a:solidFill>
              <a:effectLst>
                <a:glow rad="127000">
                  <a:schemeClr val="tx1"/>
                </a:glow>
                <a:outerShdw blurRad="50800" dist="50800" dir="5400000" algn="ctr" rotWithShape="0">
                  <a:schemeClr val="tx1"/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225934" y="4077072"/>
            <a:ext cx="48965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s-MX" sz="4000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le </a:t>
            </a:r>
            <a:r>
              <a:rPr lang="es-MX" sz="40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 mostró </a:t>
            </a:r>
          </a:p>
          <a:p>
            <a:pPr lvl="0" algn="r"/>
            <a:r>
              <a:rPr lang="es-MX" sz="40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todos  los  reinos  </a:t>
            </a:r>
          </a:p>
          <a:p>
            <a:pPr lvl="0" algn="r"/>
            <a:r>
              <a:rPr lang="es-MX" sz="40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del  mundo </a:t>
            </a:r>
            <a:endParaRPr lang="es-MX" sz="4000" b="1" dirty="0">
              <a:solidFill>
                <a:srgbClr val="FFFF00"/>
              </a:solidFill>
              <a:effectLst>
                <a:glow rad="127000">
                  <a:schemeClr val="tx1"/>
                </a:glow>
                <a:outerShdw blurRad="50800" dist="50800" dir="5400000" algn="ctr" rotWithShape="0">
                  <a:prstClr val="black"/>
                </a:outerShdw>
              </a:effectLst>
              <a:latin typeface="Arial Rounded MT Bold" pitchFamily="34" charset="0"/>
            </a:endParaRPr>
          </a:p>
          <a:p>
            <a:pPr lvl="0" algn="r"/>
            <a:r>
              <a:rPr lang="es-MX" sz="4000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y </a:t>
            </a:r>
            <a:r>
              <a:rPr lang="es-MX" sz="4000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50800" dist="50800" dir="5400000" algn="ctr" rotWithShape="0">
                    <a:prstClr val="black"/>
                  </a:outerShdw>
                </a:effectLst>
                <a:latin typeface="Arial Rounded MT Bold" pitchFamily="34" charset="0"/>
              </a:rPr>
              <a:t> su  gloria…</a:t>
            </a:r>
            <a:endParaRPr lang="es-MX" sz="4000" b="1" dirty="0">
              <a:solidFill>
                <a:srgbClr val="FFFF00"/>
              </a:solidFill>
              <a:effectLst>
                <a:glow rad="127000">
                  <a:schemeClr val="tx1"/>
                </a:glow>
                <a:outerShdw blurRad="50800" dist="50800" dir="5400000" algn="ctr" rotWithShape="0">
                  <a:prstClr val="black"/>
                </a:outerShdw>
              </a:effectLst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68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2365">
        <p:diamond/>
      </p:transition>
    </mc:Choice>
    <mc:Fallback xmlns="">
      <p:transition spd="slow" advTm="12365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</TotalTime>
  <Words>402</Words>
  <Application>Microsoft Office PowerPoint</Application>
  <PresentationFormat>Presentación en pantalla (4:3)</PresentationFormat>
  <Paragraphs>99</Paragraphs>
  <Slides>20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Arial</vt:lpstr>
      <vt:lpstr>Arial Rounded MT Bold</vt:lpstr>
      <vt:lpstr>Calibri</vt:lpstr>
      <vt:lpstr>Georgia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Catincam</dc:creator>
  <cp:lastModifiedBy>Freddy Araya</cp:lastModifiedBy>
  <cp:revision>99</cp:revision>
  <dcterms:created xsi:type="dcterms:W3CDTF">2014-02-28T19:45:45Z</dcterms:created>
  <dcterms:modified xsi:type="dcterms:W3CDTF">2020-02-26T14:34:37Z</dcterms:modified>
</cp:coreProperties>
</file>