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F7A5F-7DFC-4D97-A634-14EB4E603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4D898-E5C1-4D01-A733-DE0B3B986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1E2F5B-68FC-4550-92E5-58FFF05C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6CB84-19AD-48B4-A3B0-D83704E8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90D6F0-EB0A-4C14-BA31-F0B019CD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392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65938-E906-443C-94C5-6A0C85D1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94F76F-6D80-49C5-A61E-A9E88F26A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C4DC73-3A16-44CC-B436-294DE8724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09CFD2-9761-439D-8C80-8EBB9DFB2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E95A9-5108-4CA2-83BE-8D3F4059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967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6D6B7A-22D2-4BD8-8C00-6351A1DC7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CC2D0B-C97F-4803-8151-2FBF4A834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60C8C4-11A6-4665-957B-F5D6817B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81CEE0-032E-4691-B470-EA43C11E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273C7-1963-4DDF-A254-A294688A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16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28659-FC76-4384-B050-69824B97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99EAAB-110F-438D-9DB2-F83B85D19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B10150-6308-456C-8B93-C9744B2ED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7295F1-16A8-46FD-B0AA-D9A5FEBC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25D31C-017E-4835-A848-EBC7EE78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69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2ABBB-3BFC-421B-800A-CF9B89CDF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CEBAFB-B146-4FE8-A66C-74A85F02E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2495E2-E132-4011-A329-3F44B2473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BCC3DC-4F59-47DE-B130-18B2595A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D8C2A7-0DCE-480E-9842-0697E25E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307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18ADF-675D-4C81-B4CC-ABB46574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33EF5F-12A8-47C1-BE61-DB9D89DE5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F252C4-D432-48DF-908C-6902FBA46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B8A7C4-7FA4-4D6F-9322-29EAC77A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3CCA29-C22E-421B-B43D-1273C5A8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66AB56-5F22-4299-8225-F2F922B8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21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A0E1D-18C2-4CEF-871F-AE0D5DEA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F451EB-246E-4C85-8DB7-C1E135C53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61AE71-441C-4B7F-9144-3C19C46FD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32A420-0BFF-4F5D-8E6E-6B183A4B6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CAB127-A11B-49A1-B869-9D118FBCF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3EFC13-5218-4D51-A98F-5DE11E29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FE502C-A838-485E-9186-2DCC3CC8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44461A-C8C1-4B73-9EB6-CC420F1B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33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BFAB6-F654-4B7F-9200-AA936362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C7AF71-9EB4-454E-ACEE-637FAF91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9FBE77-FC82-42A3-A455-DCD1D8A7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2EDB42-AFB1-4741-906A-5668234E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77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522A24C-396A-4B05-A821-5292C8F2B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4AA210-5871-4CC9-97D5-610C21490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6AF62B-D48A-4BD9-B31D-F4B1076E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80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F2954-B90E-4932-A5DF-AC6F49CA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B5538-645C-4852-92A4-C718520F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444B5C-C381-45DD-892B-5D58AB48D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BB3B31-20C0-4FE4-8390-5F1A9855B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630AD1-8C8C-4F3B-8E89-4217BDF5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8B816-3AB6-43BB-8241-7E1C04387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662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DBB65-1175-4DD1-8391-A81F0D6D8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8FEBD6-85F9-4D1F-8216-833D2DC1B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0ABC5C-1C0B-466A-9F9D-89B3BFA7D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58EEF4-FF07-4EB6-882E-180BA1DE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73AA98-F9E0-4F17-B193-5566FA746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6B7BD-6734-42E7-A801-E612F160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1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27379E-C8A0-4F39-AED5-D85A4389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4981AD-C195-4ECF-9BBF-B0C61701F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46294F-0CC8-4E86-90A5-0806C7645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B1F8-AA2F-42E4-B271-B4B6F5318E7D}" type="datetimeFigureOut">
              <a:rPr lang="es-CL" smtClean="0"/>
              <a:t>15-04-2021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09FA45-9240-4233-8358-7B0CFE13B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4A3FEF-C5E5-45AA-B594-E525B1E34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5C7CA-BE59-4036-9513-318BA20F0A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188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Jesús no resucitó | Tabernaculo Prensa de Dios">
            <a:extLst>
              <a:ext uri="{FF2B5EF4-FFF2-40B4-BE49-F238E27FC236}">
                <a16:creationId xmlns:a16="http://schemas.microsoft.com/office/drawing/2014/main" id="{B83258C2-5B88-4BC8-A37F-73DF3D6AE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D51DBC9-5ED3-4874-82CA-4E36B81B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13685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CL" sz="11500" dirty="0">
                <a:solidFill>
                  <a:srgbClr val="FFFFFF"/>
                </a:solidFill>
              </a:rPr>
              <a:t>Resucitó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66BBBA-2D59-4708-95B9-4F43AD23F9F2}"/>
              </a:ext>
            </a:extLst>
          </p:cNvPr>
          <p:cNvSpPr txBox="1"/>
          <p:nvPr/>
        </p:nvSpPr>
        <p:spPr>
          <a:xfrm>
            <a:off x="2995448" y="2727434"/>
            <a:ext cx="6164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chemeClr val="accent4"/>
                </a:solidFill>
              </a:rPr>
              <a:t>Tiempo pascual de esperanza</a:t>
            </a:r>
          </a:p>
        </p:txBody>
      </p:sp>
      <p:pic>
        <p:nvPicPr>
          <p:cNvPr id="5" name="Imagen 4" descr="Texto&#10;&#10;Descripción generada automáticamente con confianza media">
            <a:extLst>
              <a:ext uri="{FF2B5EF4-FFF2-40B4-BE49-F238E27FC236}">
                <a16:creationId xmlns:a16="http://schemas.microsoft.com/office/drawing/2014/main" id="{BD583D7A-D347-48FC-B2B5-4BAD35741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675" y="388839"/>
            <a:ext cx="1428356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716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AA12CB-97DF-46F1-89D0-53A44AD869F3}"/>
              </a:ext>
            </a:extLst>
          </p:cNvPr>
          <p:cNvSpPr txBox="1"/>
          <p:nvPr/>
        </p:nvSpPr>
        <p:spPr>
          <a:xfrm>
            <a:off x="829198" y="1143964"/>
            <a:ext cx="53933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L" sz="3600">
                <a:latin typeface="Cavolini" panose="03000502040302020204" pitchFamily="66" charset="0"/>
                <a:cs typeface="Cavolini" panose="03000502040302020204" pitchFamily="66" charset="0"/>
              </a:rPr>
              <a:t>“</a:t>
            </a:r>
            <a:r>
              <a:rPr lang="es-CL" sz="3600" b="0" i="0" u="none" strike="noStrike" baseline="0">
                <a:latin typeface="Cavolini" panose="03000502040302020204" pitchFamily="66" charset="0"/>
                <a:cs typeface="Cavolini" panose="03000502040302020204" pitchFamily="66" charset="0"/>
              </a:rPr>
              <a:t>No teman.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L" sz="3600" b="0" i="0" u="none" strike="noStrike" baseline="0">
                <a:latin typeface="Cavolini" panose="03000502040302020204" pitchFamily="66" charset="0"/>
                <a:cs typeface="Cavolini" panose="03000502040302020204" pitchFamily="66" charset="0"/>
              </a:rPr>
              <a:t>Id, anuncien a mis hermanos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L" sz="3600" b="0" i="0" u="none" strike="noStrike" baseline="0">
                <a:latin typeface="Cavolini" panose="03000502040302020204" pitchFamily="66" charset="0"/>
                <a:cs typeface="Cavolini" panose="03000502040302020204" pitchFamily="66" charset="0"/>
              </a:rPr>
              <a:t>que vayan a Galilea;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L" sz="3600" b="0" i="0" u="none" strike="noStrike" baseline="0">
                <a:latin typeface="Cavolini" panose="03000502040302020204" pitchFamily="66" charset="0"/>
                <a:cs typeface="Cavolini" panose="03000502040302020204" pitchFamily="66" charset="0"/>
              </a:rPr>
              <a:t>allí me verán.”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L" sz="3600" b="0" i="0" u="none" strike="noStrike" baseline="0">
                <a:latin typeface="Cavolini" panose="03000502040302020204" pitchFamily="66" charset="0"/>
                <a:cs typeface="Cavolini" panose="03000502040302020204" pitchFamily="66" charset="0"/>
              </a:rPr>
              <a:t>(Mt 28,10)</a:t>
            </a:r>
            <a:endParaRPr lang="es-CL" sz="360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1028" name="Picture 4" descr="Ocho razones por las que creo que Jesús resucitó | Soldados de Jesucristo">
            <a:extLst>
              <a:ext uri="{FF2B5EF4-FFF2-40B4-BE49-F238E27FC236}">
                <a16:creationId xmlns:a16="http://schemas.microsoft.com/office/drawing/2014/main" id="{055AE6D3-FC0E-44B5-9093-C9072DFC3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6" r="14405"/>
          <a:stretch/>
        </p:blipFill>
        <p:spPr bwMode="auto"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97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scua: Resurrección de Jesús y nacimiento de la Iglesia">
            <a:extLst>
              <a:ext uri="{FF2B5EF4-FFF2-40B4-BE49-F238E27FC236}">
                <a16:creationId xmlns:a16="http://schemas.microsoft.com/office/drawing/2014/main" id="{605938DE-C1FD-4403-BCAC-CC8B48D4EC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35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D989501-6E23-404F-BE21-50F9672155EF}"/>
              </a:ext>
            </a:extLst>
          </p:cNvPr>
          <p:cNvSpPr txBox="1"/>
          <p:nvPr/>
        </p:nvSpPr>
        <p:spPr>
          <a:xfrm>
            <a:off x="473919" y="1136945"/>
            <a:ext cx="5926879" cy="5315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</a:t>
            </a:r>
            <a:r>
              <a:rPr lang="en-US" sz="2800" b="1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/.</a:t>
            </a:r>
            <a:r>
              <a:rPr lang="en-US" sz="2800" b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 Si el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afligido</a:t>
            </a:r>
            <a:r>
              <a:rPr lang="en-US" sz="2800" b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invoca</a:t>
            </a:r>
            <a:r>
              <a:rPr lang="en-US" sz="2800" b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al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Señor</a:t>
            </a:r>
            <a:r>
              <a:rPr lang="en-US" sz="2800" b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él</a:t>
            </a:r>
            <a:r>
              <a:rPr lang="en-US" sz="2800" b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lo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escucha</a:t>
            </a:r>
            <a:b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b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Bendigo al Señor en todo momento,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su alabanza está siempre en mi boca.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Gusten y vean qué bueno es el Señor,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dichoso el que se acoge a él. </a:t>
            </a:r>
            <a:r>
              <a:rPr lang="es-CL" sz="24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R/.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 Señor se enfrenta con los malhechores,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para borrar de la tierra su memoria.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Cuando uno grita, el Señor lo escucha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y lo libra de sus angustias. </a:t>
            </a:r>
            <a:r>
              <a:rPr lang="es-CL" sz="24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R/.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 Señor está cerca de los atribulados,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salva a los abatidos.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Aunque el justo sufra muchos males,</a:t>
            </a:r>
            <a:br>
              <a:rPr lang="es-CL" sz="24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r>
              <a:rPr lang="es-CL" sz="2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de todos lo libra el Señor. </a:t>
            </a:r>
            <a:r>
              <a:rPr lang="es-CL" sz="24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R/.</a:t>
            </a:r>
            <a:endParaRPr lang="es-CL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D5CC1EE-4901-4000-BBC3-C705285853F2}"/>
              </a:ext>
            </a:extLst>
          </p:cNvPr>
          <p:cNvSpPr txBox="1"/>
          <p:nvPr/>
        </p:nvSpPr>
        <p:spPr>
          <a:xfrm>
            <a:off x="2420961" y="337640"/>
            <a:ext cx="2032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CL" sz="2400" b="1" i="0" dirty="0">
                <a:solidFill>
                  <a:srgbClr val="C00000"/>
                </a:solidFill>
                <a:effectLst/>
                <a:latin typeface="Castellar" panose="020A0402060406010301" pitchFamily="18" charset="0"/>
              </a:rPr>
              <a:t>Salmo 33</a:t>
            </a:r>
          </a:p>
        </p:txBody>
      </p:sp>
    </p:spTree>
    <p:extLst>
      <p:ext uri="{BB962C8B-B14F-4D97-AF65-F5344CB8AC3E}">
        <p14:creationId xmlns:p14="http://schemas.microsoft.com/office/powerpoint/2010/main" val="297203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D449F9-9413-497D-8D48-FF33CD19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45" y="600166"/>
            <a:ext cx="5099613" cy="56576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CL" sz="2800" dirty="0">
                <a:latin typeface="Comic Sans MS" panose="030F0702030302020204" pitchFamily="66" charset="0"/>
              </a:rPr>
              <a:t>Te pedimos Señor que nos regales la paz de quienes esperan que esta pandemia sea un tiempo de crecimiento para toda la humanidad. </a:t>
            </a:r>
            <a:br>
              <a:rPr lang="es-CL" sz="2800" dirty="0">
                <a:latin typeface="Comic Sans MS" panose="030F0702030302020204" pitchFamily="66" charset="0"/>
              </a:rPr>
            </a:br>
            <a:r>
              <a:rPr lang="es-CL" sz="2800" dirty="0">
                <a:latin typeface="Comic Sans MS" panose="030F0702030302020204" pitchFamily="66" charset="0"/>
              </a:rPr>
              <a:t>Danos la gracias de confiar en ti y regálanos la sabiduría para realizar nuestro trabajo con la convicción de Don Bosco que la educación es cosa del corazón</a:t>
            </a:r>
            <a:br>
              <a:rPr lang="es-CL" sz="2800" dirty="0">
                <a:latin typeface="Comic Sans MS" panose="030F0702030302020204" pitchFamily="66" charset="0"/>
              </a:rPr>
            </a:br>
            <a:br>
              <a:rPr lang="es-CL" sz="2800" dirty="0">
                <a:latin typeface="Comic Sans MS" panose="030F0702030302020204" pitchFamily="66" charset="0"/>
              </a:rPr>
            </a:br>
            <a:r>
              <a:rPr lang="es-CL" sz="2800" dirty="0">
                <a:latin typeface="Comic Sans MS" panose="030F0702030302020204" pitchFamily="66" charset="0"/>
              </a:rPr>
              <a:t>Roguemos al Señor...</a:t>
            </a:r>
            <a:br>
              <a:rPr lang="es-CL" sz="2800" dirty="0">
                <a:latin typeface="Comic Sans MS" panose="030F0702030302020204" pitchFamily="66" charset="0"/>
              </a:rPr>
            </a:br>
            <a:endParaRPr lang="es-CL" sz="2800" dirty="0">
              <a:latin typeface="Comic Sans MS" panose="030F0702030302020204" pitchFamily="66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6" y="-3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1" y="-107390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El Sistema Educativo de Don Bosco: una respuesta desde el amor a los  jóvenes. – SDB Venezuela">
            <a:extLst>
              <a:ext uri="{FF2B5EF4-FFF2-40B4-BE49-F238E27FC236}">
                <a16:creationId xmlns:a16="http://schemas.microsoft.com/office/drawing/2014/main" id="{0B505059-3408-4A09-8FE8-E2892F55A0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 bwMode="auto"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47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854ECEBE-9353-406C-9313-02A517A31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86806086-A782-4311-A63B-1A68574D8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902" y="-15901"/>
            <a:ext cx="6578337" cy="5814891"/>
          </a:xfrm>
          <a:custGeom>
            <a:avLst/>
            <a:gdLst>
              <a:gd name="connsiteX0" fmla="*/ 1667657 w 6578337"/>
              <a:gd name="connsiteY0" fmla="*/ 0 h 5814891"/>
              <a:gd name="connsiteX1" fmla="*/ 5296215 w 6578337"/>
              <a:gd name="connsiteY1" fmla="*/ 0 h 5814891"/>
              <a:gd name="connsiteX2" fmla="*/ 5354505 w 6578337"/>
              <a:gd name="connsiteY2" fmla="*/ 38974 h 5814891"/>
              <a:gd name="connsiteX3" fmla="*/ 5772761 w 6578337"/>
              <a:gd name="connsiteY3" fmla="*/ 430996 h 5814891"/>
              <a:gd name="connsiteX4" fmla="*/ 6578337 w 6578337"/>
              <a:gd name="connsiteY4" fmla="*/ 2842158 h 5814891"/>
              <a:gd name="connsiteX5" fmla="*/ 6219497 w 6578337"/>
              <a:gd name="connsiteY5" fmla="*/ 3831001 h 5814891"/>
              <a:gd name="connsiteX6" fmla="*/ 5157059 w 6578337"/>
              <a:gd name="connsiteY6" fmla="*/ 4751758 h 5814891"/>
              <a:gd name="connsiteX7" fmla="*/ 4923464 w 6578337"/>
              <a:gd name="connsiteY7" fmla="*/ 4927890 h 5814891"/>
              <a:gd name="connsiteX8" fmla="*/ 3004017 w 6578337"/>
              <a:gd name="connsiteY8" fmla="*/ 5814891 h 5814891"/>
              <a:gd name="connsiteX9" fmla="*/ 475534 w 6578337"/>
              <a:gd name="connsiteY9" fmla="*/ 4373098 h 5814891"/>
              <a:gd name="connsiteX10" fmla="*/ 206071 w 6578337"/>
              <a:gd name="connsiteY10" fmla="*/ 4004246 h 5814891"/>
              <a:gd name="connsiteX11" fmla="*/ 79385 w 6578337"/>
              <a:gd name="connsiteY11" fmla="*/ 3833508 h 5814891"/>
              <a:gd name="connsiteX12" fmla="*/ 0 w 6578337"/>
              <a:gd name="connsiteY12" fmla="*/ 3721725 h 5814891"/>
              <a:gd name="connsiteX13" fmla="*/ 0 w 6578337"/>
              <a:gd name="connsiteY13" fmla="*/ 1581323 h 5814891"/>
              <a:gd name="connsiteX14" fmla="*/ 168477 w 6578337"/>
              <a:gd name="connsiteY14" fmla="*/ 1300525 h 5814891"/>
              <a:gd name="connsiteX15" fmla="*/ 885512 w 6578337"/>
              <a:gd name="connsiteY15" fmla="*/ 515238 h 5814891"/>
              <a:gd name="connsiteX16" fmla="*/ 1494824 w 6578337"/>
              <a:gd name="connsiteY16" fmla="*/ 90742 h 5814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578337" h="5814891">
                <a:moveTo>
                  <a:pt x="1667657" y="0"/>
                </a:moveTo>
                <a:lnTo>
                  <a:pt x="5296215" y="0"/>
                </a:lnTo>
                <a:lnTo>
                  <a:pt x="5354505" y="38974"/>
                </a:lnTo>
                <a:cubicBezTo>
                  <a:pt x="5505893" y="152699"/>
                  <a:pt x="5645664" y="283643"/>
                  <a:pt x="5772761" y="430996"/>
                </a:cubicBezTo>
                <a:cubicBezTo>
                  <a:pt x="6292274" y="1033532"/>
                  <a:pt x="6578337" y="1889809"/>
                  <a:pt x="6578337" y="2842158"/>
                </a:cubicBezTo>
                <a:cubicBezTo>
                  <a:pt x="6578337" y="3222117"/>
                  <a:pt x="6467617" y="3527065"/>
                  <a:pt x="6219497" y="3831001"/>
                </a:cubicBezTo>
                <a:cubicBezTo>
                  <a:pt x="5959965" y="4148933"/>
                  <a:pt x="5569997" y="4441763"/>
                  <a:pt x="5157059" y="4751758"/>
                </a:cubicBezTo>
                <a:cubicBezTo>
                  <a:pt x="5080873" y="4808882"/>
                  <a:pt x="5002168" y="4868026"/>
                  <a:pt x="4923464" y="4927890"/>
                </a:cubicBezTo>
                <a:cubicBezTo>
                  <a:pt x="4218974" y="5463640"/>
                  <a:pt x="3704799" y="5814891"/>
                  <a:pt x="3004017" y="5814891"/>
                </a:cubicBezTo>
                <a:cubicBezTo>
                  <a:pt x="1936240" y="5814891"/>
                  <a:pt x="1180025" y="5383723"/>
                  <a:pt x="475534" y="4373098"/>
                </a:cubicBezTo>
                <a:cubicBezTo>
                  <a:pt x="383343" y="4240819"/>
                  <a:pt x="293225" y="4120515"/>
                  <a:pt x="206071" y="4004246"/>
                </a:cubicBezTo>
                <a:cubicBezTo>
                  <a:pt x="160920" y="3943985"/>
                  <a:pt x="118700" y="3887339"/>
                  <a:pt x="79385" y="3833508"/>
                </a:cubicBezTo>
                <a:lnTo>
                  <a:pt x="0" y="3721725"/>
                </a:lnTo>
                <a:lnTo>
                  <a:pt x="0" y="1581323"/>
                </a:lnTo>
                <a:lnTo>
                  <a:pt x="168477" y="1300525"/>
                </a:lnTo>
                <a:cubicBezTo>
                  <a:pt x="359173" y="1017017"/>
                  <a:pt x="599372" y="753795"/>
                  <a:pt x="885512" y="515238"/>
                </a:cubicBezTo>
                <a:cubicBezTo>
                  <a:pt x="1073010" y="358870"/>
                  <a:pt x="1278109" y="216205"/>
                  <a:pt x="1494824" y="90742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4" name="Picture 2" descr="Icono de la Resurrección | Monasterio Abba Padre">
            <a:extLst>
              <a:ext uri="{FF2B5EF4-FFF2-40B4-BE49-F238E27FC236}">
                <a16:creationId xmlns:a16="http://schemas.microsoft.com/office/drawing/2014/main" id="{36F27E84-CA5C-4505-8DA6-4B62D8ED47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0" r="-1" b="11244"/>
          <a:stretch/>
        </p:blipFill>
        <p:spPr bwMode="auto">
          <a:xfrm>
            <a:off x="20" y="-2"/>
            <a:ext cx="6323142" cy="5593660"/>
          </a:xfrm>
          <a:custGeom>
            <a:avLst/>
            <a:gdLst/>
            <a:ahLst/>
            <a:cxnLst/>
            <a:rect l="l" t="t" r="r" b="b"/>
            <a:pathLst>
              <a:path w="6323162" h="5593660">
                <a:moveTo>
                  <a:pt x="2177447" y="0"/>
                </a:moveTo>
                <a:lnTo>
                  <a:pt x="4826316" y="0"/>
                </a:lnTo>
                <a:lnTo>
                  <a:pt x="4971508" y="75777"/>
                </a:lnTo>
                <a:cubicBezTo>
                  <a:pt x="5197582" y="210111"/>
                  <a:pt x="5400550" y="381325"/>
                  <a:pt x="5577109" y="586873"/>
                </a:cubicBezTo>
                <a:cubicBezTo>
                  <a:pt x="6058235" y="1147205"/>
                  <a:pt x="6323162" y="1943505"/>
                  <a:pt x="6323162" y="2829148"/>
                </a:cubicBezTo>
                <a:cubicBezTo>
                  <a:pt x="6323162" y="3182494"/>
                  <a:pt x="6220623" y="3466081"/>
                  <a:pt x="5990836" y="3748729"/>
                </a:cubicBezTo>
                <a:cubicBezTo>
                  <a:pt x="5750480" y="4044392"/>
                  <a:pt x="5389327" y="4316711"/>
                  <a:pt x="5006899" y="4604992"/>
                </a:cubicBezTo>
                <a:cubicBezTo>
                  <a:pt x="4936343" y="4658116"/>
                  <a:pt x="4863453" y="4713117"/>
                  <a:pt x="4790566" y="4768788"/>
                </a:cubicBezTo>
                <a:cubicBezTo>
                  <a:pt x="4138128" y="5267012"/>
                  <a:pt x="3661945" y="5593660"/>
                  <a:pt x="3012943" y="5593660"/>
                </a:cubicBezTo>
                <a:cubicBezTo>
                  <a:pt x="2024062" y="5593660"/>
                  <a:pt x="1323723" y="5192693"/>
                  <a:pt x="671286" y="4252856"/>
                </a:cubicBezTo>
                <a:cubicBezTo>
                  <a:pt x="585906" y="4129842"/>
                  <a:pt x="502446" y="4017964"/>
                  <a:pt x="421733" y="3909839"/>
                </a:cubicBezTo>
                <a:cubicBezTo>
                  <a:pt x="254471" y="3685679"/>
                  <a:pt x="130655" y="3515312"/>
                  <a:pt x="48655" y="3351082"/>
                </a:cubicBezTo>
                <a:lnTo>
                  <a:pt x="0" y="3239820"/>
                </a:lnTo>
                <a:lnTo>
                  <a:pt x="0" y="2248150"/>
                </a:lnTo>
                <a:lnTo>
                  <a:pt x="1658" y="2239520"/>
                </a:lnTo>
                <a:cubicBezTo>
                  <a:pt x="51657" y="2045089"/>
                  <a:pt x="126469" y="1853225"/>
                  <a:pt x="225714" y="1665285"/>
                </a:cubicBezTo>
                <a:cubicBezTo>
                  <a:pt x="419948" y="1297585"/>
                  <a:pt x="697641" y="961011"/>
                  <a:pt x="1050970" y="665214"/>
                </a:cubicBezTo>
                <a:cubicBezTo>
                  <a:pt x="1311437" y="447090"/>
                  <a:pt x="1608578" y="257641"/>
                  <a:pt x="1923692" y="10784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" name="Freeform: Shape 193">
            <a:extLst>
              <a:ext uri="{FF2B5EF4-FFF2-40B4-BE49-F238E27FC236}">
                <a16:creationId xmlns:a16="http://schemas.microsoft.com/office/drawing/2014/main" id="{CE71458B-DF80-43DF-9693-2EC3878AC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23162" cy="5593660"/>
          </a:xfrm>
          <a:custGeom>
            <a:avLst/>
            <a:gdLst>
              <a:gd name="connsiteX0" fmla="*/ 2177447 w 6323162"/>
              <a:gd name="connsiteY0" fmla="*/ 0 h 5593660"/>
              <a:gd name="connsiteX1" fmla="*/ 2572776 w 6323162"/>
              <a:gd name="connsiteY1" fmla="*/ 0 h 5593660"/>
              <a:gd name="connsiteX2" fmla="*/ 2279674 w 6323162"/>
              <a:gd name="connsiteY2" fmla="*/ 98163 h 5593660"/>
              <a:gd name="connsiteX3" fmla="*/ 1163390 w 6323162"/>
              <a:gd name="connsiteY3" fmla="*/ 758946 h 5593660"/>
              <a:gd name="connsiteX4" fmla="*/ 391288 w 6323162"/>
              <a:gd name="connsiteY4" fmla="*/ 1711778 h 5593660"/>
              <a:gd name="connsiteX5" fmla="*/ 111318 w 6323162"/>
              <a:gd name="connsiteY5" fmla="*/ 2820666 h 5593660"/>
              <a:gd name="connsiteX6" fmla="*/ 574682 w 6323162"/>
              <a:gd name="connsiteY6" fmla="*/ 3850310 h 5593660"/>
              <a:gd name="connsiteX7" fmla="*/ 808161 w 6323162"/>
              <a:gd name="connsiteY7" fmla="*/ 4177123 h 5593660"/>
              <a:gd name="connsiteX8" fmla="*/ 2998992 w 6323162"/>
              <a:gd name="connsiteY8" fmla="*/ 5454594 h 5593660"/>
              <a:gd name="connsiteX9" fmla="*/ 4662117 w 6323162"/>
              <a:gd name="connsiteY9" fmla="*/ 4668685 h 5593660"/>
              <a:gd name="connsiteX10" fmla="*/ 4864518 w 6323162"/>
              <a:gd name="connsiteY10" fmla="*/ 4512627 h 5593660"/>
              <a:gd name="connsiteX11" fmla="*/ 5785079 w 6323162"/>
              <a:gd name="connsiteY11" fmla="*/ 3696808 h 5593660"/>
              <a:gd name="connsiteX12" fmla="*/ 6095999 w 6323162"/>
              <a:gd name="connsiteY12" fmla="*/ 2820666 h 5593660"/>
              <a:gd name="connsiteX13" fmla="*/ 5397999 w 6323162"/>
              <a:gd name="connsiteY13" fmla="*/ 684305 h 5593660"/>
              <a:gd name="connsiteX14" fmla="*/ 4612801 w 6323162"/>
              <a:gd name="connsiteY14" fmla="*/ 81166 h 5593660"/>
              <a:gd name="connsiteX15" fmla="*/ 4406067 w 6323162"/>
              <a:gd name="connsiteY15" fmla="*/ 0 h 5593660"/>
              <a:gd name="connsiteX16" fmla="*/ 4826316 w 6323162"/>
              <a:gd name="connsiteY16" fmla="*/ 0 h 5593660"/>
              <a:gd name="connsiteX17" fmla="*/ 4971508 w 6323162"/>
              <a:gd name="connsiteY17" fmla="*/ 75777 h 5593660"/>
              <a:gd name="connsiteX18" fmla="*/ 5577109 w 6323162"/>
              <a:gd name="connsiteY18" fmla="*/ 586873 h 5593660"/>
              <a:gd name="connsiteX19" fmla="*/ 6323162 w 6323162"/>
              <a:gd name="connsiteY19" fmla="*/ 2829148 h 5593660"/>
              <a:gd name="connsiteX20" fmla="*/ 5990836 w 6323162"/>
              <a:gd name="connsiteY20" fmla="*/ 3748729 h 5593660"/>
              <a:gd name="connsiteX21" fmla="*/ 5006899 w 6323162"/>
              <a:gd name="connsiteY21" fmla="*/ 4604992 h 5593660"/>
              <a:gd name="connsiteX22" fmla="*/ 4790566 w 6323162"/>
              <a:gd name="connsiteY22" fmla="*/ 4768788 h 5593660"/>
              <a:gd name="connsiteX23" fmla="*/ 3012943 w 6323162"/>
              <a:gd name="connsiteY23" fmla="*/ 5593660 h 5593660"/>
              <a:gd name="connsiteX24" fmla="*/ 671286 w 6323162"/>
              <a:gd name="connsiteY24" fmla="*/ 4252856 h 5593660"/>
              <a:gd name="connsiteX25" fmla="*/ 421733 w 6323162"/>
              <a:gd name="connsiteY25" fmla="*/ 3909839 h 5593660"/>
              <a:gd name="connsiteX26" fmla="*/ 48655 w 6323162"/>
              <a:gd name="connsiteY26" fmla="*/ 3351082 h 5593660"/>
              <a:gd name="connsiteX27" fmla="*/ 0 w 6323162"/>
              <a:gd name="connsiteY27" fmla="*/ 3239820 h 5593660"/>
              <a:gd name="connsiteX28" fmla="*/ 0 w 6323162"/>
              <a:gd name="connsiteY28" fmla="*/ 2248150 h 5593660"/>
              <a:gd name="connsiteX29" fmla="*/ 1658 w 6323162"/>
              <a:gd name="connsiteY29" fmla="*/ 2239520 h 5593660"/>
              <a:gd name="connsiteX30" fmla="*/ 225714 w 6323162"/>
              <a:gd name="connsiteY30" fmla="*/ 1665285 h 5593660"/>
              <a:gd name="connsiteX31" fmla="*/ 1050970 w 6323162"/>
              <a:gd name="connsiteY31" fmla="*/ 665214 h 5593660"/>
              <a:gd name="connsiteX32" fmla="*/ 1923692 w 6323162"/>
              <a:gd name="connsiteY32" fmla="*/ 107844 h 559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323162" h="5593660">
                <a:moveTo>
                  <a:pt x="2177447" y="0"/>
                </a:moveTo>
                <a:lnTo>
                  <a:pt x="2572776" y="0"/>
                </a:lnTo>
                <a:lnTo>
                  <a:pt x="2279674" y="98163"/>
                </a:lnTo>
                <a:cubicBezTo>
                  <a:pt x="1874231" y="253327"/>
                  <a:pt x="1488311" y="481852"/>
                  <a:pt x="1163390" y="758946"/>
                </a:cubicBezTo>
                <a:cubicBezTo>
                  <a:pt x="832819" y="1040772"/>
                  <a:pt x="573013" y="1361447"/>
                  <a:pt x="391288" y="1711778"/>
                </a:cubicBezTo>
                <a:cubicBezTo>
                  <a:pt x="205583" y="2069903"/>
                  <a:pt x="111318" y="2442986"/>
                  <a:pt x="111318" y="2820666"/>
                </a:cubicBezTo>
                <a:cubicBezTo>
                  <a:pt x="111318" y="3201031"/>
                  <a:pt x="261705" y="3423166"/>
                  <a:pt x="574682" y="3850310"/>
                </a:cubicBezTo>
                <a:cubicBezTo>
                  <a:pt x="650197" y="3953327"/>
                  <a:pt x="728281" y="4059920"/>
                  <a:pt x="808161" y="4177123"/>
                </a:cubicBezTo>
                <a:cubicBezTo>
                  <a:pt x="1418574" y="5072567"/>
                  <a:pt x="2073806" y="5454594"/>
                  <a:pt x="2998992" y="5454594"/>
                </a:cubicBezTo>
                <a:cubicBezTo>
                  <a:pt x="3606192" y="5454594"/>
                  <a:pt x="4051705" y="5143376"/>
                  <a:pt x="4662117" y="4668685"/>
                </a:cubicBezTo>
                <a:cubicBezTo>
                  <a:pt x="4730310" y="4615645"/>
                  <a:pt x="4798505" y="4563242"/>
                  <a:pt x="4864518" y="4512627"/>
                </a:cubicBezTo>
                <a:cubicBezTo>
                  <a:pt x="5222313" y="4237963"/>
                  <a:pt x="5560204" y="3978506"/>
                  <a:pt x="5785079" y="3696808"/>
                </a:cubicBezTo>
                <a:cubicBezTo>
                  <a:pt x="6000066" y="3427513"/>
                  <a:pt x="6095999" y="3157320"/>
                  <a:pt x="6095999" y="2820666"/>
                </a:cubicBezTo>
                <a:cubicBezTo>
                  <a:pt x="6095999" y="1976856"/>
                  <a:pt x="5848138" y="1218170"/>
                  <a:pt x="5397999" y="684305"/>
                </a:cubicBezTo>
                <a:cubicBezTo>
                  <a:pt x="5177750" y="423188"/>
                  <a:pt x="4913577" y="220223"/>
                  <a:pt x="4612801" y="81166"/>
                </a:cubicBezTo>
                <a:lnTo>
                  <a:pt x="4406067" y="0"/>
                </a:lnTo>
                <a:lnTo>
                  <a:pt x="4826316" y="0"/>
                </a:lnTo>
                <a:lnTo>
                  <a:pt x="4971508" y="75777"/>
                </a:lnTo>
                <a:cubicBezTo>
                  <a:pt x="5197582" y="210111"/>
                  <a:pt x="5400550" y="381325"/>
                  <a:pt x="5577109" y="586873"/>
                </a:cubicBezTo>
                <a:cubicBezTo>
                  <a:pt x="6058235" y="1147205"/>
                  <a:pt x="6323162" y="1943505"/>
                  <a:pt x="6323162" y="2829148"/>
                </a:cubicBezTo>
                <a:cubicBezTo>
                  <a:pt x="6323162" y="3182494"/>
                  <a:pt x="6220623" y="3466081"/>
                  <a:pt x="5990836" y="3748729"/>
                </a:cubicBezTo>
                <a:cubicBezTo>
                  <a:pt x="5750480" y="4044392"/>
                  <a:pt x="5389327" y="4316711"/>
                  <a:pt x="5006899" y="4604992"/>
                </a:cubicBezTo>
                <a:cubicBezTo>
                  <a:pt x="4936343" y="4658116"/>
                  <a:pt x="4863453" y="4713117"/>
                  <a:pt x="4790566" y="4768788"/>
                </a:cubicBezTo>
                <a:cubicBezTo>
                  <a:pt x="4138128" y="5267012"/>
                  <a:pt x="3661945" y="5593660"/>
                  <a:pt x="3012943" y="5593660"/>
                </a:cubicBezTo>
                <a:cubicBezTo>
                  <a:pt x="2024062" y="5593660"/>
                  <a:pt x="1323723" y="5192693"/>
                  <a:pt x="671286" y="4252856"/>
                </a:cubicBezTo>
                <a:cubicBezTo>
                  <a:pt x="585906" y="4129842"/>
                  <a:pt x="502446" y="4017964"/>
                  <a:pt x="421733" y="3909839"/>
                </a:cubicBezTo>
                <a:cubicBezTo>
                  <a:pt x="254471" y="3685679"/>
                  <a:pt x="130655" y="3515312"/>
                  <a:pt x="48655" y="3351082"/>
                </a:cubicBezTo>
                <a:lnTo>
                  <a:pt x="0" y="3239820"/>
                </a:lnTo>
                <a:lnTo>
                  <a:pt x="0" y="2248150"/>
                </a:lnTo>
                <a:lnTo>
                  <a:pt x="1658" y="2239520"/>
                </a:lnTo>
                <a:cubicBezTo>
                  <a:pt x="51657" y="2045089"/>
                  <a:pt x="126469" y="1853225"/>
                  <a:pt x="225714" y="1665285"/>
                </a:cubicBezTo>
                <a:cubicBezTo>
                  <a:pt x="419948" y="1297585"/>
                  <a:pt x="697641" y="961011"/>
                  <a:pt x="1050970" y="665214"/>
                </a:cubicBezTo>
                <a:cubicBezTo>
                  <a:pt x="1311437" y="447090"/>
                  <a:pt x="1608578" y="257641"/>
                  <a:pt x="1923692" y="10784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DE1994AC-22D1-4B48-9EDA-BE373E704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1758" y="1415331"/>
            <a:ext cx="5665992" cy="5466522"/>
          </a:xfrm>
          <a:custGeom>
            <a:avLst/>
            <a:gdLst>
              <a:gd name="connsiteX0" fmla="*/ 3113576 w 5665992"/>
              <a:gd name="connsiteY0" fmla="*/ 1556 h 5401530"/>
              <a:gd name="connsiteX1" fmla="*/ 4468777 w 5665992"/>
              <a:gd name="connsiteY1" fmla="*/ 405866 h 5401530"/>
              <a:gd name="connsiteX2" fmla="*/ 5525792 w 5665992"/>
              <a:gd name="connsiteY2" fmla="*/ 1317461 h 5401530"/>
              <a:gd name="connsiteX3" fmla="*/ 5665992 w 5665992"/>
              <a:gd name="connsiteY3" fmla="*/ 1506159 h 5401530"/>
              <a:gd name="connsiteX4" fmla="*/ 5665992 w 5665992"/>
              <a:gd name="connsiteY4" fmla="*/ 5401530 h 5401530"/>
              <a:gd name="connsiteX5" fmla="*/ 965932 w 5665992"/>
              <a:gd name="connsiteY5" fmla="*/ 5401530 h 5401530"/>
              <a:gd name="connsiteX6" fmla="*/ 836753 w 5665992"/>
              <a:gd name="connsiteY6" fmla="*/ 5181943 h 5401530"/>
              <a:gd name="connsiteX7" fmla="*/ 509793 w 5665992"/>
              <a:gd name="connsiteY7" fmla="*/ 4458111 h 5401530"/>
              <a:gd name="connsiteX8" fmla="*/ 251995 w 5665992"/>
              <a:gd name="connsiteY8" fmla="*/ 1805844 h 5401530"/>
              <a:gd name="connsiteX9" fmla="*/ 3113576 w 5665992"/>
              <a:gd name="connsiteY9" fmla="*/ 1556 h 540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65992" h="5401530">
                <a:moveTo>
                  <a:pt x="3113576" y="1556"/>
                </a:moveTo>
                <a:cubicBezTo>
                  <a:pt x="3559807" y="16866"/>
                  <a:pt x="4018025" y="145625"/>
                  <a:pt x="4468777" y="405866"/>
                </a:cubicBezTo>
                <a:cubicBezTo>
                  <a:pt x="4871803" y="638554"/>
                  <a:pt x="5229811" y="952545"/>
                  <a:pt x="5525792" y="1317461"/>
                </a:cubicBezTo>
                <a:lnTo>
                  <a:pt x="5665992" y="1506159"/>
                </a:lnTo>
                <a:lnTo>
                  <a:pt x="5665992" y="5401530"/>
                </a:lnTo>
                <a:lnTo>
                  <a:pt x="965932" y="5401530"/>
                </a:lnTo>
                <a:lnTo>
                  <a:pt x="836753" y="5181943"/>
                </a:lnTo>
                <a:cubicBezTo>
                  <a:pt x="713569" y="4953383"/>
                  <a:pt x="611679" y="4708683"/>
                  <a:pt x="509793" y="4458111"/>
                </a:cubicBezTo>
                <a:cubicBezTo>
                  <a:pt x="136790" y="3540808"/>
                  <a:pt x="-278612" y="2724882"/>
                  <a:pt x="251995" y="1805844"/>
                </a:cubicBezTo>
                <a:cubicBezTo>
                  <a:pt x="911122" y="664202"/>
                  <a:pt x="1973207" y="-37572"/>
                  <a:pt x="3113576" y="1556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078" name="Picture 6" descr="En tiempos de coronavirus, rezar el PadreNuestro">
            <a:extLst>
              <a:ext uri="{FF2B5EF4-FFF2-40B4-BE49-F238E27FC236}">
                <a16:creationId xmlns:a16="http://schemas.microsoft.com/office/drawing/2014/main" id="{0B81DFFA-879F-478D-9511-6360A8AC4F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2" b="10699"/>
          <a:stretch/>
        </p:blipFill>
        <p:spPr bwMode="auto">
          <a:xfrm>
            <a:off x="6795930" y="1685367"/>
            <a:ext cx="5396070" cy="5172635"/>
          </a:xfrm>
          <a:custGeom>
            <a:avLst/>
            <a:gdLst/>
            <a:ahLst/>
            <a:cxnLst/>
            <a:rect l="l" t="t" r="r" b="b"/>
            <a:pathLst>
              <a:path w="5396070" h="5172635">
                <a:moveTo>
                  <a:pt x="2809770" y="1442"/>
                </a:moveTo>
                <a:cubicBezTo>
                  <a:pt x="3212462" y="15635"/>
                  <a:pt x="3625968" y="134989"/>
                  <a:pt x="4032739" y="376223"/>
                </a:cubicBezTo>
                <a:cubicBezTo>
                  <a:pt x="4589656" y="706501"/>
                  <a:pt x="5051318" y="1213487"/>
                  <a:pt x="5362614" y="1796088"/>
                </a:cubicBezTo>
                <a:lnTo>
                  <a:pt x="5396070" y="1864600"/>
                </a:lnTo>
                <a:lnTo>
                  <a:pt x="5396070" y="4888539"/>
                </a:lnTo>
                <a:lnTo>
                  <a:pt x="5373530" y="4924165"/>
                </a:lnTo>
                <a:cubicBezTo>
                  <a:pt x="5310112" y="5013254"/>
                  <a:pt x="5241620" y="5088864"/>
                  <a:pt x="5168684" y="5154829"/>
                </a:cubicBezTo>
                <a:lnTo>
                  <a:pt x="5146924" y="5172635"/>
                </a:lnTo>
                <a:lnTo>
                  <a:pt x="987172" y="5172635"/>
                </a:lnTo>
                <a:lnTo>
                  <a:pt x="842383" y="4959392"/>
                </a:lnTo>
                <a:cubicBezTo>
                  <a:pt x="689919" y="4704655"/>
                  <a:pt x="574982" y="4422821"/>
                  <a:pt x="460051" y="4132485"/>
                </a:cubicBezTo>
                <a:cubicBezTo>
                  <a:pt x="123442" y="3282182"/>
                  <a:pt x="-251427" y="2525854"/>
                  <a:pt x="227408" y="1673941"/>
                </a:cubicBezTo>
                <a:cubicBezTo>
                  <a:pt x="822220" y="615687"/>
                  <a:pt x="1780673" y="-34829"/>
                  <a:pt x="2809770" y="144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" name="Freeform: Shape 195">
            <a:extLst>
              <a:ext uri="{FF2B5EF4-FFF2-40B4-BE49-F238E27FC236}">
                <a16:creationId xmlns:a16="http://schemas.microsoft.com/office/drawing/2014/main" id="{22220111-5018-4EB7-A38B-79BD37F7C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5930" y="1685365"/>
            <a:ext cx="5396070" cy="5172635"/>
          </a:xfrm>
          <a:custGeom>
            <a:avLst/>
            <a:gdLst>
              <a:gd name="connsiteX0" fmla="*/ 2809770 w 5396070"/>
              <a:gd name="connsiteY0" fmla="*/ 1442 h 5172635"/>
              <a:gd name="connsiteX1" fmla="*/ 4032739 w 5396070"/>
              <a:gd name="connsiteY1" fmla="*/ 376223 h 5172635"/>
              <a:gd name="connsiteX2" fmla="*/ 5362614 w 5396070"/>
              <a:gd name="connsiteY2" fmla="*/ 1796088 h 5172635"/>
              <a:gd name="connsiteX3" fmla="*/ 5396070 w 5396070"/>
              <a:gd name="connsiteY3" fmla="*/ 1864599 h 5172635"/>
              <a:gd name="connsiteX4" fmla="*/ 5396070 w 5396070"/>
              <a:gd name="connsiteY4" fmla="*/ 1981756 h 5172635"/>
              <a:gd name="connsiteX5" fmla="*/ 5363566 w 5396070"/>
              <a:gd name="connsiteY5" fmla="*/ 1915670 h 5172635"/>
              <a:gd name="connsiteX6" fmla="*/ 4071524 w 5396070"/>
              <a:gd name="connsiteY6" fmla="*/ 546090 h 5172635"/>
              <a:gd name="connsiteX7" fmla="*/ 2883346 w 5396070"/>
              <a:gd name="connsiteY7" fmla="*/ 184583 h 5172635"/>
              <a:gd name="connsiteX8" fmla="*/ 374449 w 5396070"/>
              <a:gd name="connsiteY8" fmla="*/ 1797850 h 5172635"/>
              <a:gd name="connsiteX9" fmla="*/ 600473 w 5396070"/>
              <a:gd name="connsiteY9" fmla="*/ 4169322 h 5172635"/>
              <a:gd name="connsiteX10" fmla="*/ 971928 w 5396070"/>
              <a:gd name="connsiteY10" fmla="*/ 4966944 h 5172635"/>
              <a:gd name="connsiteX11" fmla="*/ 1112598 w 5396070"/>
              <a:gd name="connsiteY11" fmla="*/ 5172635 h 5172635"/>
              <a:gd name="connsiteX12" fmla="*/ 987172 w 5396070"/>
              <a:gd name="connsiteY12" fmla="*/ 5172635 h 5172635"/>
              <a:gd name="connsiteX13" fmla="*/ 842383 w 5396070"/>
              <a:gd name="connsiteY13" fmla="*/ 4959392 h 5172635"/>
              <a:gd name="connsiteX14" fmla="*/ 460051 w 5396070"/>
              <a:gd name="connsiteY14" fmla="*/ 4132485 h 5172635"/>
              <a:gd name="connsiteX15" fmla="*/ 227408 w 5396070"/>
              <a:gd name="connsiteY15" fmla="*/ 1673941 h 5172635"/>
              <a:gd name="connsiteX16" fmla="*/ 2809770 w 5396070"/>
              <a:gd name="connsiteY16" fmla="*/ 1442 h 517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6070" h="5172635">
                <a:moveTo>
                  <a:pt x="2809770" y="1442"/>
                </a:moveTo>
                <a:cubicBezTo>
                  <a:pt x="3212462" y="15635"/>
                  <a:pt x="3625968" y="134989"/>
                  <a:pt x="4032739" y="376223"/>
                </a:cubicBezTo>
                <a:cubicBezTo>
                  <a:pt x="4589656" y="706501"/>
                  <a:pt x="5051318" y="1213487"/>
                  <a:pt x="5362614" y="1796088"/>
                </a:cubicBezTo>
                <a:lnTo>
                  <a:pt x="5396070" y="1864599"/>
                </a:lnTo>
                <a:lnTo>
                  <a:pt x="5396070" y="1981756"/>
                </a:lnTo>
                <a:lnTo>
                  <a:pt x="5363566" y="1915670"/>
                </a:lnTo>
                <a:cubicBezTo>
                  <a:pt x="5061125" y="1353703"/>
                  <a:pt x="4612597" y="864671"/>
                  <a:pt x="4071524" y="546090"/>
                </a:cubicBezTo>
                <a:cubicBezTo>
                  <a:pt x="3676324" y="313400"/>
                  <a:pt x="3274582" y="198273"/>
                  <a:pt x="2883346" y="184583"/>
                </a:cubicBezTo>
                <a:cubicBezTo>
                  <a:pt x="1883526" y="149597"/>
                  <a:pt x="952339" y="777074"/>
                  <a:pt x="374449" y="1797850"/>
                </a:cubicBezTo>
                <a:cubicBezTo>
                  <a:pt x="-90765" y="2619591"/>
                  <a:pt x="273440" y="3349133"/>
                  <a:pt x="600473" y="4169322"/>
                </a:cubicBezTo>
                <a:cubicBezTo>
                  <a:pt x="712134" y="4449376"/>
                  <a:pt x="823802" y="4721229"/>
                  <a:pt x="971928" y="4966944"/>
                </a:cubicBezTo>
                <a:lnTo>
                  <a:pt x="1112598" y="5172635"/>
                </a:lnTo>
                <a:lnTo>
                  <a:pt x="987172" y="5172635"/>
                </a:lnTo>
                <a:lnTo>
                  <a:pt x="842383" y="4959392"/>
                </a:lnTo>
                <a:cubicBezTo>
                  <a:pt x="689919" y="4704655"/>
                  <a:pt x="574981" y="4422821"/>
                  <a:pt x="460051" y="4132485"/>
                </a:cubicBezTo>
                <a:cubicBezTo>
                  <a:pt x="123442" y="3282182"/>
                  <a:pt x="-251427" y="2525854"/>
                  <a:pt x="227408" y="1673941"/>
                </a:cubicBezTo>
                <a:cubicBezTo>
                  <a:pt x="822220" y="615687"/>
                  <a:pt x="1780673" y="-34829"/>
                  <a:pt x="2809770" y="1442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276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213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Meiryo</vt:lpstr>
      <vt:lpstr>Arial</vt:lpstr>
      <vt:lpstr>Calibri</vt:lpstr>
      <vt:lpstr>Calibri Light</vt:lpstr>
      <vt:lpstr>Castellar</vt:lpstr>
      <vt:lpstr>Cavolini</vt:lpstr>
      <vt:lpstr>Comic Sans MS</vt:lpstr>
      <vt:lpstr>Tema de Office</vt:lpstr>
      <vt:lpstr>Resucitó</vt:lpstr>
      <vt:lpstr>Presentación de PowerPoint</vt:lpstr>
      <vt:lpstr>Presentación de PowerPoint</vt:lpstr>
      <vt:lpstr>Te pedimos Señor que nos regales la paz de quienes esperan que esta pandemia sea un tiempo de crecimiento para toda la humanidad.  Danos la gracias de confiar en ti y regálanos la sabiduría para realizar nuestro trabajo con la convicción de Don Bosco que la educación es cosa del corazón  Roguemos al Señor...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Resucitó</dc:title>
  <dc:creator>Lorena Basualto Porra</dc:creator>
  <cp:lastModifiedBy>Freddy Araya</cp:lastModifiedBy>
  <cp:revision>14</cp:revision>
  <dcterms:created xsi:type="dcterms:W3CDTF">2021-04-12T14:18:57Z</dcterms:created>
  <dcterms:modified xsi:type="dcterms:W3CDTF">2021-04-15T12:55:19Z</dcterms:modified>
</cp:coreProperties>
</file>