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4" r:id="rId8"/>
    <p:sldId id="260" r:id="rId9"/>
    <p:sldId id="268" r:id="rId10"/>
    <p:sldId id="261" r:id="rId11"/>
    <p:sldId id="269" r:id="rId12"/>
    <p:sldId id="262" r:id="rId13"/>
    <p:sldId id="270" r:id="rId14"/>
    <p:sldId id="265" r:id="rId15"/>
    <p:sldId id="263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EAC287-015B-43E5-8990-DAE86AFC6DDF}" type="datetimeFigureOut">
              <a:rPr lang="es-ES" smtClean="0"/>
              <a:pPr/>
              <a:t>14/12/2010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F03ECD-7B4A-440F-B4FA-EA6E966F1A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43174" y="857232"/>
            <a:ext cx="6272202" cy="2071701"/>
          </a:xfrm>
        </p:spPr>
        <p:txBody>
          <a:bodyPr>
            <a:noAutofit/>
          </a:bodyPr>
          <a:lstStyle/>
          <a:p>
            <a:r>
              <a:rPr lang="es-ES_tradnl" sz="4000" b="1" dirty="0"/>
              <a:t>Origen de las Colonias Urbanas </a:t>
            </a:r>
            <a:r>
              <a:rPr lang="es-ES_tradnl" sz="4000" b="1" dirty="0" smtClean="0"/>
              <a:t>Salesianas </a:t>
            </a:r>
            <a:br>
              <a:rPr lang="es-ES_tradnl" sz="4000" b="1" dirty="0" smtClean="0"/>
            </a:br>
            <a:r>
              <a:rPr lang="es-ES_tradnl" sz="4000" b="1" dirty="0" smtClean="0"/>
              <a:t>“Villa </a:t>
            </a:r>
            <a:r>
              <a:rPr lang="es-ES_tradnl" sz="4000" b="1" dirty="0"/>
              <a:t>Feliz”</a:t>
            </a:r>
            <a:endParaRPr lang="es-ES" sz="4000" dirty="0"/>
          </a:p>
        </p:txBody>
      </p:sp>
      <p:pic>
        <p:nvPicPr>
          <p:cNvPr id="3" name="2 Imagen" descr="Nueva im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2718">
            <a:off x="1586839" y="2623602"/>
            <a:ext cx="2848094" cy="37237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571480"/>
            <a:ext cx="75724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</a:rPr>
              <a:t>Las Colonias Urbanas Villa Feliz de enero de 1974</a:t>
            </a:r>
            <a:endParaRPr kumimoji="0" lang="es-ES_tradnl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5720" y="1643050"/>
            <a:ext cx="764386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Y así se realizaron las “Colonias Urbanas Salesianas Villa Feliz”, en dos turnos, con salesianos, Hijas de María Auxiliadora, seminaristas, mamás y papás, colaboradores y casi 100 monitores.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Los adolescentes -casi 400- y niños vivieron sus turnos de 15 días jugando, haciendo amistad, creciendo en manualidades, cantos, teatro, deportes, piscina, oración, creándose un ambiente educativo-evangelizador-alegre-salesiano.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Los monitores vivieron sus 10 a 15 días “internos” en cada turno, asistidos por FMA y SDB.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¡Ahí se cultivó la vocación salesiana, en la acción-servicio a los más pobres; en la reflexión sobre Don Bosco y su quehacer pastoral; y en la celebración eucarística diaria, junto a la gran amistad que surgió entre los monitores!</a:t>
            </a:r>
            <a:endParaRPr lang="es-ES_tradnl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146" name="Picture 2" descr="http://t0.gstatic.com/images?q=tbn:Uxd8CPOtmiVHlM:http://external.ak.fbcdn.net/safe_image.php?d=8a3623c825c574fcea8971b136b32d0d&amp;url=http%3A%2F%2Fwww.salesianostalca.cl%2Fportal%2Fuploads%2Fc87046be-9284-7715.JPG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9759">
            <a:off x="4034914" y="3437170"/>
            <a:ext cx="3690408" cy="2764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_mjs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429000"/>
            <a:ext cx="3606800" cy="33782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357166"/>
            <a:ext cx="53559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</a:rPr>
              <a:t>Y después de las Colonias... ¿qué?</a:t>
            </a:r>
            <a:endParaRPr kumimoji="0" lang="es-ES_tradnl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5" y="1071546"/>
            <a:ext cx="700092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Los monitores, las monitoras, los salesianos, nos seguimos viendo después de las Colonias. Y durante el año 1974, desde Abril hacia delante, empezamos a reunirnos algunos Domingo por los grupos de origen de los monitores.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Del conjunto de estos grupos que tenían su pequeña estructura grupal y asesoramiento, nació el entonces “Movimiento Juvenil Salesiano”, para seguir cultivando la espiritualidad salesiana, la amistad, por la necesidad de estar juntos y de expresar el carisma salesiano con estilo juvenil.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571480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El P. Inspector de entonces, el P. Sergio Cuevas, </a:t>
            </a: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sor </a:t>
            </a: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Teresa Allende, sor Gladys Vilches y el P. Hugo Strahsburger, tratamos de canalizar esta manifestación juvenil del carisma salesiano, y propusimos a los jóvenes estructurar estas hermosas esperanzas.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097" name="Picture 1" descr="\\VICENTE\Users\Vicente Fritz\Documents\Banco de Imágenes\Salesianos\strahsburger_hugo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4581">
            <a:off x="575271" y="2854579"/>
            <a:ext cx="2448848" cy="367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EDEC\Escritorio\Imagen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9822">
            <a:off x="4829942" y="3233583"/>
            <a:ext cx="3221042" cy="2371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857232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Cuando vino el P. Luis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Ricceri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, Rector Mayor de los salesianos, en visita a Chile, se reunió en Mayo de 1974 con este grupo de jóvenes ya organizados –unos 90- y tuvo una reunión con ellos en la Gratitud Nacional. Allí ellos le dijeron  que eran “salesianos laicos”, jóvenes con el estilo de Don Bosco. </a:t>
            </a:r>
          </a:p>
        </p:txBody>
      </p:sp>
      <p:sp>
        <p:nvSpPr>
          <p:cNvPr id="3074" name="AutoShape 2" descr="data:image/jpg;base64,/9j/4AAQSkZJRgABAQAAAQABAAD/2wCEAAkGBhQSERQUExQVFBUWGRsXFBcYGRsXGhgbFR4WFB4ZFBcXHyYgGR0jHBQUHzAgIycpLC0sFR8xNTAqNScrLCkBCQoKDgwOFw8PFCwYHBwpKSkpLCopKSkpKSkpKSkpKSkpMikpKSkpKSkpKSkpKSwpKSwsKSwpKSkpKSkpKSkpKf/AABEIAIwAaQMBIgACEQEDEQH/xAAcAAACAgMBAQAAAAAAAAAAAAAFBgMEAQIHCAD/xABEEAABAwICBQoDBQYDCQAAAAABAAIRAyEEMQUSQVFhBgcTInFygZGhwTJTsRQWNNHwIyQ1QlLxJaLhFUNUYoKDk7LS/8QAGAEAAwEBAAAAAAAAAAAAAAAAAQIDAAT/xAAcEQACAwEBAQEAAAAAAAAAAAAAAQIRMRIhA1H/2gAMAwEAAhEDEQA/ALfOpyhqMxDaAPUeYcPM+ySy5H+dz8fS73sUttKj9NLfPCfYo3FZDltToue4NY1z3HJrQXE9jRmpFDSVlpkwLncL+gTxoXmuJAfi6nRjPo2GXf8AW/IdglM9L7Jhhq0aLbbTe+VyczxRoFnJ6Wj6hNmOPDb5ZjxWtYOpmHgsO5w1fquqV+Vj2/CxgHAfqVoeV7HCKlJju0D0DgQha/Q0/wAOVdJK+FVdOrUdH4j4sPSDz/2ie65hAJ8ZS9pTkHTdJwz3McP91VIg8G1LQe95reAFRtVSB6q4ii6m4sqNLHNsWuEEeezisa61BLrai26RUi/Jfa43IUYY+dsfv9Lvezkt6qY+dz8fS73sUC0dhXVqjKTPie4NbYm7iBNtgzPAFW+mk/ngV5LclX42rqiW0m3q1Is0f0ttBedg2ZldU0XoujhWFtBgaBZz83v7zzc9mXBWcDolmHpMw9HqtGZ2k/zPJ3k+25UdOaQDQKTNu309UMRtZQ0jpRzzAsEPc7tVhrZtZaFt1F+lcKVdk/qUPxFLxRWsRKH1iEjHRR14PDaM/MK7QxBjbwk/Q+yrOUYcWm2SAS7pGm3E09So3rNH7OoBcbI4t2QknG4CpRcBUY5s5EgwdktORHYugUBIkdsbCLX4qSvXp1GOpVBLHbDsdvG4jeE6l+iNHNg5ba6+x1Ho6jmbjAjaNig11UQbOd78dS7fYqbmtol2PaRbVY9xO2IDYbumRfcCoed78dS7fZyn5rsU1uPAcYL6b2s4u6ro8muPgqT1E44zpukMcGOdJi1/r9EoYnHdJULj+oRPlLV6zxlf2SxrnZ+fguecvS0I+BhtbjCjdif1CHGqdx3GD/oo3POXWvv/ALJLHolq4uf7j6KhVrqKqY28VXcSVglhteyg+1cV9MNKHVq4yRSFbGTR+NBpxt37JvE9uUhRYnEXEZET7T2zPkgeAxkA/Ts3efop24mTHHYZWaNYO07SPSTvuhuqdyL8omw6n3diESqxwm9G/nf/AB1Lt9igfJvEFmNwrhmK1PZNi4NNh/yuKOc7346l2+xSvgQ41WFtQUS1zT0pMdHBnWBkSbWbmcuKrPSUMOxcqsPNRwGfVP1EnySuXRmruG5c4bEMd0lQNcDqM+J76rWgftHtptMEu15i25LeJ03TZ8ThBmJbUGXeYOC55xd2dEH4GalcAbfNRdO0Xk+qXhp2m5waDmQA4GWiYzP5qXTdc0RrSIiNUm9+CXljdFurixNsuCgOIEXICWDygJGUDhYeZUb9IuOQgbyXH6ABU4J9jDi8WSDEIXrGEKqaSqC/VjgLeUqQ061SATHAe8fmmUaFcrL32wMN3AbR/ZS4bTFOQSSQLSGmL7JjPPzX2B5KD4qhJ3DKe2FvjqZa3UloptLTkIF9/oh4w0yXS+JFUgyAQPgzIBNiSNptZDdVZcL61stU+BlY1+KyVAHDneP79S73sUl47DB445g8fyTnzvfjqXb7FKjnKs9Ehgz831Z+HpVTJHUbDW7S5+qdaPLaheldHYqq+dboxeQb2N7uAz4WRvkLQDqVd0FxBDHCJhtQB2u0bw6kctk7keqYDqCHEcQAZ4iQoNtOyqRzU8nbOeXGGAFzg2REwfizEHjcJi5Scm3DCgurVHHUHVIEWgxYA+clMTNGa8sh3RyC9zs3RBDRO8iI3TvW3KtuuGDK1z2mb7lunoeViOZ4HQQqO+Ilo2tBOWRI3EeUq9U5OtglrXjcTUBHlE+qOYLo2PLaESRDwTneYZJjPZ+SLVNX+bUZP9fVA7bIObMooRcPyceZByJAFxn+eaM0dCmiN5Hh6GyJ4rGMaRqOa4Da0QJIi03NicwLlUX6SMG/69lm2zJJGv2w5RfbtVPHar6Tw4XNxG9tx6/Vb60r5jAXAGDM2OS1UZgilSLWBrxDpkjd4rMKbEA61xsuo44FU0Ua+d0fv9LvexSs6mmvnZH+IUe97OS6WJ/o/ScMGLmzxYZiKjDlUpkjvUjrfQvTdj8RQph1R1Nmtmd53SMlzbReL6GtTqf0OBd3TLXf5S5GdONq1XCmMp1ZyHb2bfFSbKpB7QukTiGGoYGs4hrRYNYw6ogDffyUXKJ7SDeBbsstm6IHQNY1xYWDqvbn4jaElacw2KpnVe4vbNnBJVjYW61WhSwxDb1HSS7aDeI4CGx2ohoXSbnUWkmZEHt3FKFPRpeb/wCvqjWisSKQLDkeP63ppLwCYUxdNhzaAd6DVKcWV7EtJEg2+ioC+aVBZsxt1tiMG0t1i4t1doygXOfFR690To0h0OIqPHVZSf4uc0geUz4hEAvuM3znasQUJwmNcwRmNx9irH+2D/QPNVoS0PXOsP8AEaPe9nIC5iPc638Ro972cgTyj9NF+eEdSmm3kzWbUpQ65b1HeA6pPa23a0pMqV1LorTBov1v5XWcOEzPaD7qTXhRMdK+hXgVH0qrmuIAAI1meLTtjdvQergdIOb1m0arTk4HVP8AmiOxMOitINqMzBkeaixGj6syyo6OET5pRqEvSGBxdOP2YEje0+WqUMbharnXMHz8054vQlV5g1HRttHDNQ19HMpgWiPG4R6oHJI+k1mGE/ERdBFZxuN6kShJr7BcmwA3n9ZLRRmy7hmFzhAm8AbyclZ5YYwUcO3DNMuf1qp4TPqQB2NW+He3B0jUqXqGzW7idg4nadgShjMU6q9z3mXOMndwA3AZRwTRVuwPwqQs6q3IWFYkdG51f4jR73s5L2JfAJTBzr/xCj3vZyU9I1bQh9NDDCtrHVnaSVoV892XALDDJCUIW0PpN1FwIJLT8TfccU8YfTzHN1g6RwXOmZqAkgmCQkcbHTo6FitNtA+JLOP03rEwgjK8OBd1htBV+ppkNPUp0+Bi+xDk3Vm+H0fUq3Ahp/mNh4E5+CtOxtHCyG/tKuXZP/r9UIxemqtSznkDc23mc0PITqN6LdYTYvGvqu1nmTs3AbmjYFCAshbQmF01LV9qraFnV4eiJh/52KJ+3UnRYG58CkfFVNZx3L0xpLQVGsZqMDlQPI7C/KHoqONsmpUec3FfUwvRn3Owvygs/czC/KHohwFTPPFN2a1c5eiPubhflD0WfubhflD0Q4RuzzkTwK1IXo88jcL8oei+HI3C/KHotyjdM83aq+1TuXpD7nYX5Q9Fn7m4X5Q9EeUbpnm4NKzqr0h9zcL8oLA5HYX5QQ5QejzvhsG95hjHvO5rS4+TQr33bxX/AA2I/wDDU/8AlehcDyboUnazGAFFZ/V1uAdn/9k="/>
          <p:cNvSpPr>
            <a:spLocks noChangeAspect="1" noChangeArrowheads="1"/>
          </p:cNvSpPr>
          <p:nvPr/>
        </p:nvSpPr>
        <p:spPr bwMode="auto">
          <a:xfrm>
            <a:off x="155575" y="-639763"/>
            <a:ext cx="1000125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http://2.bp.blogspot.com/_F8qVqHZFUoE/Sy6_DBKdLFI/AAAAAAAAELU/RgFcY9WYVdo/s400/Luis+Riccer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81574"/>
            <a:ext cx="1900242" cy="251926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00034" y="3929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Al P. </a:t>
            </a:r>
            <a:r>
              <a:rPr lang="es-ES_tradnl" sz="2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Ricceri</a:t>
            </a: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 le gustó mucho, pero les dijo que no eran “salesianos laicos”, pues este apelativo estaba reservado a los religiosos salesianos con votos llamados “coadjutores”.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Sin embargo, la idea quedó.</a:t>
            </a:r>
            <a:endParaRPr lang="es-ES_tradnl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3" y="324129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</a:rPr>
              <a:t>El M.J.S., su consolidación y desarrollo más allá de Chile</a:t>
            </a:r>
            <a:endParaRPr kumimoji="0" lang="es-ES_tradnl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44" y="1857364"/>
            <a:ext cx="52149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Luego vino la organización y más tarde el marco teórico sobre el M.J.S. Se creó una Coordinación Inspectorial del MJS, elegida por los jóvenes de las comunidades ya formadas.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El año siguiente, 1975, se hicieron Colonias en Provincias y surgieron nuevos grupos y comunidades del MJS.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Se decidió organizar la estructura interna de las comunidades. 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AutoShape 2" descr="data:image/jpg;base64,/9j/4AAQSkZJRgABAQAAAQABAAD/2wCEAAkGBhQSERQUExQWFBUWGB4aFxgYFx4bHRwaICEdGhgfHRseHiYhHxwjIB0eIDMgIycpLCwsGx8yNTAqNScrLSkBCQoKDgwOGg8PGikiHSQqLCwsKiwsLCwsLCkpLCwsKSwsLCksLCwsKSw0LCktKSwsKSwsKSwpLCksLCwsKSwsKf/AABEIAHgAoAMBIgACEQEDEQH/xAAcAAACAgMBAQAAAAAAAAAAAAAEBQMGAAECBwj/xAA6EAACAQIEAwcBBgUDBQAAAAABAhEDIQAEEjEFQVEGEyJhcYGRoRQyQrHB8AdS0eHxI2KSFRYkQ1P/xAAbAQACAwEBAQAAAAAAAAAAAAACAwABBAUGB//EACgRAAICAQQBBAEFAQAAAAAAAAECABEDEiExQQQTIlFhBRRCUnGRMv/aAAwDAQACEQMRAD8A8vTNUxRYXWpqBFyRpiGHkZv6T5YXasbasTc3xz54kMCpMjQL7fp5fvnjmBFp88ZuPPGkOJCqEZeixdVAuxAE+e2GGbyJpQzzqkhgZEEecyTz6W3xFw3NKjBmTUfwkPp0kfT5HL5PXiilCHRTrOosAVMXkSLXmSPTywppRgr5mW1KsC1jcWiN+U3jD48eNV3IC0w4jQv3ZtOlTbnOE+Vy61R4VEpdrklxq3g+EQI5jEDUIIPTr59QcLZQ20l1Ds3oRv8ATM6uqxpO0Dkfrvvhll3DU2YCW02MQQbmJn672wnbKsoGtT4hqEi9vOdjPLywdkmcsBTOkoCV2BvvBnkPPFNjvbuVq7hWQV1YeEkydQQx0gah+gwyq5VNT922sLpMwwtFl8yCdM/GF+aeqzqxJZigAgXgWUADoIiBHnhjR1aRGwU6kAuTaAeZEwRPTnEYmhgSRBLA7QpdJFOmd3JaekzABJlibWPnjSsy6WVYEkqLzYC233QbETyG2xHDOhCFJcE6AZO4iYJiRv8AGGmQybOoBqMFF2WABqMzaLdffDceBsrAL3EZc64ULP1IhmKbtrCjWBOx6EmOUDfcmMH0JiZYE8/Lkfz+vXEi8MUAgc5+u/7ONjIQZDEGIny5/P6DHXw+DlxVdEfE4ef8lhzAgEqejIalCbGSIgf5xo08GGnjg08dzHjVB7RU83lzPkPuNwJqWIHpYYtTxC9PDIrVPHM7TQNNMkqetiDz/wA4hUYKGTj70CxO4M/BxABBIx49r5qfTU4q5kX9fyx2lG0/s41VgBYM7yIiPfnjuiT6+X754oiFe0lGkEGJiLYlyzAbiRtB/e+IxSINufI/kRiSlTF5IFpA6m1vL1wo/EuFmqUEhhePukWjy+vvginntajwqWAhidzPPcTz38vLC40+cHTb97W/TE9OrYCB4QbyYa9pHl5b29SJAkH3GFTiLGnpNysBbWi5a89Y3G04l4WxXUCunwWJGrfa3MG4jrB3AwItCAGJG9xPKJFo8v0wZl6hsVIJ2k7jbafifW+ID3AK9QqnR0FWUxIgyTaSSIsCLD+98O8hXAJQr4lFlkb76ZEG42PUb4hzmW0UqbMf9Q7CZJE9dgI5z7dJ6nEGVVBUlV0kMPxAWjbxARuLXiMaRgs+41MpzfxF7wnJ1BUDF6YYiSLifPzLAnY7fmy4bXdlJMHYCXgzEmRuOcTY3jlgXJVFY6obRUEFgAGVraRchYkzFpjEuVSWRbFeZeCwtsrbmLifP0xePDkxtsYnNlxunuHzGr0SCQRBGOCmC+7xo0sekV/meJZd9oGaeOTTwW1LAOe4lToiXPxfr/SMWcoUWTImF8h0qLMxqeImp4DzHaNAYVdV436iRYA288TZfi6PH4ZkXI3GAXzMRNXNL/jc6rq0zxRWJNptsJ2x1qm/1xurSKwCCJAIkcuon88Yi2x5sz36/U4eJtew+eeJ6JiCI8/74jp0sWfhWUyTaUq16lKrIAcUw1NSbeKbkAncERB3wN3CKxAc0TO9zafrhnTyqBRqA1Ms2uRaYi0G2/niHPcNbK5l6T6S1J4JBkGLgg+YuMF5qqQO70lSQuqeYiQdzG979MGtAExL3YAgxYlQDfTsLDe8zz/fpiZaJ7uwmSPjnbkZwFUDBT6fHLBfD6NcSKYLIInCFA7j9JMLo5Oo8BhAGkXYWBMA9Yk/U4ZZWmqIQWUMGI2YRsNQPM/e6cvLAVHNvqABdN1IW9hfkZ/x5412dy7V8yAQxFR4IUxv62viqkC3tPROGcPpVk8R1gBRM3Mc5nYEkADp5YD4pl0Cqi1BTQyAJ8VrXWSfwgRA5HqMV3P1KlLvVAZdIlQ0AgMARMGJuLXkcr4M7E8OUo5rUXrGoCJVxqHKy6gxa++2NjeSNPE56fjm9Qte0ZcNqRTFFTFwXJ31AzF+YA5+sYfnhNNqXhGuGM8iTPiBt6fAxUeFUixTW0QxBY38WxsLkwApE85m2G//AH3FdqdKlrVJDEapYi0gAEzaOeDxZfmZ8/itwnN3HGTR28SfdAgg2MgbcwP7D1xMxcAAIxYkTMQo5jf+uBs/2uBpUTllD1K7BVU/gMgHUBte0c8MMvxIiqlGrGuopZCFZQYswhryL+uNPqC6veYD42QqWKCpWO0XHKtGoRoZacWaLH423j4xSc1xlmdmloa8lrgTbbptfFi7XcWda5V1ttBUCx6gkiY/F05YptZAz6aeq5hZPLlhOZrO5nQ8TFpQbRmeKKYFxsZ6EHl1BH54hzPF9Wm97W2G8/ry/XESZBqNQarQQQfKRzwXSyNMgAQSJM7TJt5EYyagJs0yq8TpqWLK5cE7kR6WxHkaml1NiAbyJHxjpaxYaQPYe/zvgzPcHegQtRXp1IllZYgG6x1tgGa+Zpx+0iupcqPaWlVpHLnLgAiJETfmRzPphB2e4Wr1QjzpDeOI5G/vywy7I5OpVf8A0ADWElFMRIEyZt54ecG7BZrL5jVml0B5cPZwzjxQWBgFup9sZwKBqbsmbURqqIuOdm6pr1cwtM0qK/8A0dQYiLXJPkN9sR8B4TSrVaa16rKjbOFLR5R59TbFl7d1u+osQNMuLTNgTz57j5xvstmGfLCiaVPu3Y0yxZAwsGDQRP62w120gTMiayYR2g4DkUyFanQhqlFg+smXmdJDQosfi4OKx2fyddabGmhYgg/dNmgkGdtgcWzI8UTL0q6MgNR00uagBEwFIAiYNjc8uW2EnAard2xAJqgQgE3IkLbnuML1AjaPXGe5UuJcScsGEK0zIEEHBfZ8HwQNbFrKNy2wAxJV7MV3FMCm5d2K6dJksImB+4+uHCdg8zkitauVogKXUFpYkbqAJg3i/XDtOoRSnS+0dcSbL0KdShUpnMVXWKtRCCKbQDFPVexEza9pwt7O8J78EKSrKtnIskbMw3ABiTeN7xgLg2WYVC8BpBchnClrzAJ3N9ucHB/Fc27H7LSkIXD1AkFmYhVVTeCBG07nywrbiN94j1qjZPJLTzIY0z9wJpvUFiTUhjIPiBHQdcULimahxobxM7MTtMnVPvMxiyZbhbZqu+UWo6ppZ0G2mslvED1Mj3xXMpwTvaqJR8bnTOo6VBvrvJtMCfPbBrVXAN3UP7+sqMachAddSB/NsSDuuGmY7Q18zWyzUVJekSV8UksY1C4FjBt0OCePO1BO4195NJRqgbeTcwNh0jE3AOH0+GilmaoLubWPhAPPa5g9euA9TuE2LoSfOfxPq03anVyqq67hhB/PAVT+LI3OVpk9dI/rgjt7Qp11oZul4hr7tj1BGpNQ5EGR7jFH4xSgG0eHpHPDlIYXM7JpNS2v/FZWscpSPqoxy38Uae32KiRy8KxipcJTVTFpOqPqMJ3oMCbN8HDKETLL/Czhw+0vmGQOMuAVB2LkwNv5QGafIYztdnhmMy7gHTsgO4UbC3S4thT2U7SfZ1qKdV7qVMENBF9wV2t8RzOyLUCAahqO7bIgCieUsxv1MD3xjyXqlhGJl1/h7n61KkFtoklYADCdzqjbfc9OWxQ7b08urUyNSvJ0m4iZ2Yc+hHIb4Sf9XPdkIhlVV2pjkogSDJJIF+VhznFH41nxUqkrsdvzweEXZjMmoCj/ALG3bfin2rNM62UKqqOgA5e+HXYimlSqFa/4mG06RsOpxTKJkdcWTs3mBQ1VW30wvmOZH5fONDYw/MFcjY+JcuJdm6KPU8fc0yFZdQJYTIIveJBg3i2GPA8vQokCk6odV2Y+YjxH3Fj0xXeKZ9c1Ry9VzDK5UWBkETBJt+Gee+JuMmtl6K11BQIfvCNztuBtvacc7ICuQKJ2MJD4CzGW/N/xCpo7JTVCFYguTALbEgcrzzviLtlnUzmQDqIdXi/IkGRPSPyGPG6eUnSGBYHoeuxGPQuznZTMnKAUnQS2vTUbYRAGx/tPLHQDoaFTkem6HXcRdkcotfNJQeQDInmAATHngHjPD3y1eojqT4zDciRYEfMx6YecX4U2QqrVapSd2nUtMk6YiZJ2PQ9Rg3jvaZMxoTSCYWoggSXUkXPUgb/7sIfbab8ZOQ2I24Pw0ihRelr7woxYNc6graADAhZJgc8eS8PzFSjVYqWVlMHrY3secjHpWa4hUp0KuYdWotRZIVn1FiWBaCblgN/3FW7aFKrjOUhKVgO9j8FSI8XQNEg874sDqKY6W/qNslSfPUQSJ7kMAFszahJk87gn5641wauKwNKq3hMCGPwR++Qwp7NcRZKdUodLqBUU85U3HurNgRC2vVqgkzblN7YrGqXbnbuLzvlorjG/R6lh4CdVOvlmgsJ8xqQ8v+J9sdZrhVHMkqrIrgQJsL3G1sLuzGbC5xGmIktPMz/TF6HDsr3jVKdEAnmDpt0K4XVE1xGlthq5reUvh3ARl6FT7tU7htJsRtpPMHriXMV6UFj3YgbQPXpvi401poCBSJBJJBed97YCrcOy7T/4lP8AL8sQsTyIJocTwzJJckdMGtUje2Bcm2m554nrNHof7f1w1hZmTeP+yWdajmadUnwM+glj5Sfj9R1wV237I9xUatTKtQqNqXSbpqvpYcrzBxUq2YZoBNl2HT/Jv7Y9YzWYTM8PWhSKrUABpywgxpDCBNiGm/TrGBHsIMeoLrp+J5zwrhr1nCU1LM2wH1Pl649R4V/CtXpr39cgj/10wJtyLNP0U264ScHrUaDnL0aoplVLZjMQTAG4HQTYDqRY4KPbDLoKlEUmenupZzqZ+bN/LYWjp0OGq7MfqLyIFH3LiRQyCKq0PuQw1OhJ3EyTPM/hGFXb7tPSzeWeiiywIIO94Mx54o+a43qJ7sBANhM/UnHFHPhV1FrC5nmfflgoAEC4WhgBlJ0g78h1xaKXEn0qlNiEtMGZY7mOnrirUuPUmN20+ZET0v8AvfFgyPFMp3bNVqMQBpUUxJLdSSIj1/TDExSZMxqKeJZgNWKs3hUDfnzwBRrsajVRYLBnpyH54tHZ/hFDN14rVO7plTG0/wC2WNpv09PIMcLApZ8Uzrp06dniJGtdJI8wDhj4AG3MXj8xlAKjuLO0vFvtbCodyGnyUfd/COc3k78sRdnOOtSFWkoBWshVgdo3mDb/ADheCRSc+QQe5v8AQH6Y54Q0P0scIy1YE14SSrMY1oeDVpG4IA6WjE9FfAxNyFsOc9cEUaQZSVOqJJA3jr7YcUeH95SiktRmBuBFxzUQ2omPLANhXm4K+Q3/ACRK3w2lohpINRwBG8bnHpdDLwoJJ2iDf0xTOIcDYIr0wQKdPWQR1fS3uLfGLn2cqCtl1ZY1AQwgDb2n64FcgCEHuXkxMXDDqbKnz/4n+mIHB/3YanIPO4+cR1uHNFzbpE4XKnz4F8P73xZuI9myMsDolg2oVFYlai6UJAGwZQRaL3G4xWaikRbfli08GNWplnphS6rLAH7oYhQIPWR+uDY0IzCVOxlTbbF37C1e5BqsvjE6Qynx2LBRyEkATir1+HvSqKKiwTDcvY9IkYfP2k7tRTor4zAJJsBy9casaI6nUanPz5smNx6a3D+yvZOvnqldtaIWbVUnqSWjSJ6zyFhjjjfZitliVqq2mYDASpPLxRb0N8QdkuM1qFepUV51GWnYwTv/AGjE/aDtxWzANN+7gGV3B+dV/e+GDx3IscRZ8lNWk8xT3Q3jbrP0GF3F65iJEE3Ej2wNW4m55gem/wA3wT2f4cterocwNJv5x4cRMOo1DfNoXUeIsx3Tqwcd5vKNTqMjbqYxZO0/ZbusvQrKpEIq1PDAk3U73Jkg+gwLNoYAxq062OIP9tP2e17j254c5XPoOH5mSdb92qi9xMny5YrHCs8FDI4JUjDHhuXaomkRpDKGJ5TIWffF58g9rQcOIkMn3c3m6UZSlyJqEnzlRHwJ+cD1aBUrI++oYelx+mLT2q4WUylCTqK1CC0RuJHtbCfieWK/Z550FI9NTYwu+vcTdjXQKMv3YKmjcPrKqLrKsCYubGATv7YVZeu/D84FWNJI0krfQdoJ+J8sD9huOLQrVUYwri3SYw27Q0O8yFGt+OmFIMfhMA3+D7YRbCOIWxctXEcvqrIyqGWtScONpPhJ5cxOK92Pr9zUqZRxDqzaW/mHL6X98POA8VWplqTSDFj5Wwn7Z09FSjmkF0YAny3WfqPcYl2JVaTUszzyI+P745fGqNQMNQiGv6TjVRj6+hwdzORPHuFUaioqpQV1+8rETfmbqca4XxZqXeZTRqZiyggxeZG3K2MxmJyakXYQTjfCnFZU0wSsgWNpPMehxA/Bmp5mijafGpIna07/ABjMZi1YiXW074bmVTX/AKbE38K2i178vg88CV87VrBgqhVAJ0rcwLkljfbG8Zjd+ocYwAZk/SY/ULkbwfgnAe/cgvpVVLEhS0D0HrifhOUvMt7Ej5jGYzGZsjDgzSuNTsRHnHeEKcouY2YOFN5EXW3OZvi78UzFF8pWGtGHdHmD+Hw85nbGYzCmYtuZYULsJ59SyipSoEAS6FmPnrYfkBgfM1e5zNQLtqB9fut+eMxmINyY79ol/wAxw2pmuGoEAZyQ7EmABqJYk8gBywn7XZIJQyrggwuiRzkBh7Wb5xmMwA5lDmV3LUyqFvYn1x67X0pkmBEhaER6J+U4zGYkt+ZRuxmZ011W5VyAQJ588XjjdIdw6ORpYESTsdwRYbEYzGYWTQJkydQThPFUTL0u8IB0gSSB9ZuMT/8AX6JMCqo9WAHtJxmMwKMTUSx3n//Z"/>
          <p:cNvSpPr>
            <a:spLocks noChangeAspect="1" noChangeArrowheads="1"/>
          </p:cNvSpPr>
          <p:nvPr/>
        </p:nvSpPr>
        <p:spPr bwMode="auto">
          <a:xfrm>
            <a:off x="155575" y="-547688"/>
            <a:ext cx="1524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data:image/jpg;base64,/9j/4AAQSkZJRgABAQAAAQABAAD/2wCEAAkGBhQSERQUExQWFBUWGB4aFxgYFx4bHRwaICEdGhgfHRseHiYhHxwjIB0eIDMgIycpLCwsGx8yNTAqNScrLSkBCQoKDgwOGg8PGikiHSQqLCwsKiwsLCwsLCkpLCwsKSwsLCksLCwsKSw0LCktKSwsKSwsKSwpLCksLCwsKSwsKf/AABEIAHgAoAMBIgACEQEDEQH/xAAcAAACAgMBAQAAAAAAAAAAAAAEBQMGAAECBwj/xAA6EAACAQIEAwcBBgUDBQAAAAABAhEDIQAEEjEFQVEGEyJhcYGRoRQyQrHB8AdS0eHxI2KSFRYkQ1P/xAAbAQACAwEBAQAAAAAAAAAAAAACAwABBAUGB//EACgRAAICAQQBBAEFAQAAAAAAAAECABEDEiExQQQTIlFhBRRCUnGRMv/aAAwDAQACEQMRAD8A8vTNUxRYXWpqBFyRpiGHkZv6T5YXasbasTc3xz54kMCpMjQL7fp5fvnjmBFp88ZuPPGkOJCqEZeixdVAuxAE+e2GGbyJpQzzqkhgZEEecyTz6W3xFw3NKjBmTUfwkPp0kfT5HL5PXiilCHRTrOosAVMXkSLXmSPTywppRgr5mW1KsC1jcWiN+U3jD48eNV3IC0w4jQv3ZtOlTbnOE+Vy61R4VEpdrklxq3g+EQI5jEDUIIPTr59QcLZQ20l1Ds3oRv8ATM6uqxpO0Dkfrvvhll3DU2YCW02MQQbmJn672wnbKsoGtT4hqEi9vOdjPLywdkmcsBTOkoCV2BvvBnkPPFNjvbuVq7hWQV1YeEkydQQx0gah+gwyq5VNT922sLpMwwtFl8yCdM/GF+aeqzqxJZigAgXgWUADoIiBHnhjR1aRGwU6kAuTaAeZEwRPTnEYmhgSRBLA7QpdJFOmd3JaekzABJlibWPnjSsy6WVYEkqLzYC233QbETyG2xHDOhCFJcE6AZO4iYJiRv8AGGmQybOoBqMFF2WABqMzaLdffDceBsrAL3EZc64ULP1IhmKbtrCjWBOx6EmOUDfcmMH0JiZYE8/Lkfz+vXEi8MUAgc5+u/7ONjIQZDEGIny5/P6DHXw+DlxVdEfE4ef8lhzAgEqejIalCbGSIgf5xo08GGnjg08dzHjVB7RU83lzPkPuNwJqWIHpYYtTxC9PDIrVPHM7TQNNMkqetiDz/wA4hUYKGTj70CxO4M/BxABBIx49r5qfTU4q5kX9fyx2lG0/s41VgBYM7yIiPfnjuiT6+X754oiFe0lGkEGJiLYlyzAbiRtB/e+IxSINufI/kRiSlTF5IFpA6m1vL1wo/EuFmqUEhhePukWjy+vvginntajwqWAhidzPPcTz38vLC40+cHTb97W/TE9OrYCB4QbyYa9pHl5b29SJAkH3GFTiLGnpNysBbWi5a89Y3G04l4WxXUCunwWJGrfa3MG4jrB3AwItCAGJG9xPKJFo8v0wZl6hsVIJ2k7jbafifW+ID3AK9QqnR0FWUxIgyTaSSIsCLD+98O8hXAJQr4lFlkb76ZEG42PUb4hzmW0UqbMf9Q7CZJE9dgI5z7dJ6nEGVVBUlV0kMPxAWjbxARuLXiMaRgs+41MpzfxF7wnJ1BUDF6YYiSLifPzLAnY7fmy4bXdlJMHYCXgzEmRuOcTY3jlgXJVFY6obRUEFgAGVraRchYkzFpjEuVSWRbFeZeCwtsrbmLifP0xePDkxtsYnNlxunuHzGr0SCQRBGOCmC+7xo0sekV/meJZd9oGaeOTTwW1LAOe4lToiXPxfr/SMWcoUWTImF8h0qLMxqeImp4DzHaNAYVdV436iRYA288TZfi6PH4ZkXI3GAXzMRNXNL/jc6rq0zxRWJNptsJ2x1qm/1xurSKwCCJAIkcuon88Yi2x5sz36/U4eJtew+eeJ6JiCI8/74jp0sWfhWUyTaUq16lKrIAcUw1NSbeKbkAncERB3wN3CKxAc0TO9zafrhnTyqBRqA1Ms2uRaYi0G2/niHPcNbK5l6T6S1J4JBkGLgg+YuMF5qqQO70lSQuqeYiQdzG979MGtAExL3YAgxYlQDfTsLDe8zz/fpiZaJ7uwmSPjnbkZwFUDBT6fHLBfD6NcSKYLIInCFA7j9JMLo5Oo8BhAGkXYWBMA9Yk/U4ZZWmqIQWUMGI2YRsNQPM/e6cvLAVHNvqABdN1IW9hfkZ/x5412dy7V8yAQxFR4IUxv62viqkC3tPROGcPpVk8R1gBRM3Mc5nYEkADp5YD4pl0Cqi1BTQyAJ8VrXWSfwgRA5HqMV3P1KlLvVAZdIlQ0AgMARMGJuLXkcr4M7E8OUo5rUXrGoCJVxqHKy6gxa++2NjeSNPE56fjm9Qte0ZcNqRTFFTFwXJ31AzF+YA5+sYfnhNNqXhGuGM8iTPiBt6fAxUeFUixTW0QxBY38WxsLkwApE85m2G//AH3FdqdKlrVJDEapYi0gAEzaOeDxZfmZ8/itwnN3HGTR28SfdAgg2MgbcwP7D1xMxcAAIxYkTMQo5jf+uBs/2uBpUTllD1K7BVU/gMgHUBte0c8MMvxIiqlGrGuopZCFZQYswhryL+uNPqC6veYD42QqWKCpWO0XHKtGoRoZacWaLH423j4xSc1xlmdmloa8lrgTbbptfFi7XcWda5V1ttBUCx6gkiY/F05YptZAz6aeq5hZPLlhOZrO5nQ8TFpQbRmeKKYFxsZ6EHl1BH54hzPF9Wm97W2G8/ry/XESZBqNQarQQQfKRzwXSyNMgAQSJM7TJt5EYyagJs0yq8TpqWLK5cE7kR6WxHkaml1NiAbyJHxjpaxYaQPYe/zvgzPcHegQtRXp1IllZYgG6x1tgGa+Zpx+0iupcqPaWlVpHLnLgAiJETfmRzPphB2e4Wr1QjzpDeOI5G/vywy7I5OpVf8A0ADWElFMRIEyZt54ecG7BZrL5jVml0B5cPZwzjxQWBgFup9sZwKBqbsmbURqqIuOdm6pr1cwtM0qK/8A0dQYiLXJPkN9sR8B4TSrVaa16rKjbOFLR5R59TbFl7d1u+osQNMuLTNgTz57j5xvstmGfLCiaVPu3Y0yxZAwsGDQRP62w120gTMiayYR2g4DkUyFanQhqlFg+smXmdJDQosfi4OKx2fyddabGmhYgg/dNmgkGdtgcWzI8UTL0q6MgNR00uagBEwFIAiYNjc8uW2EnAard2xAJqgQgE3IkLbnuML1AjaPXGe5UuJcScsGEK0zIEEHBfZ8HwQNbFrKNy2wAxJV7MV3FMCm5d2K6dJksImB+4+uHCdg8zkitauVogKXUFpYkbqAJg3i/XDtOoRSnS+0dcSbL0KdShUpnMVXWKtRCCKbQDFPVexEza9pwt7O8J78EKSrKtnIskbMw3ABiTeN7xgLg2WYVC8BpBchnClrzAJ3N9ucHB/Fc27H7LSkIXD1AkFmYhVVTeCBG07nywrbiN94j1qjZPJLTzIY0z9wJpvUFiTUhjIPiBHQdcULimahxobxM7MTtMnVPvMxiyZbhbZqu+UWo6ppZ0G2mslvED1Mj3xXMpwTvaqJR8bnTOo6VBvrvJtMCfPbBrVXAN3UP7+sqMachAddSB/NsSDuuGmY7Q18zWyzUVJekSV8UksY1C4FjBt0OCePO1BO4195NJRqgbeTcwNh0jE3AOH0+GilmaoLubWPhAPPa5g9euA9TuE2LoSfOfxPq03anVyqq67hhB/PAVT+LI3OVpk9dI/rgjt7Qp11oZul4hr7tj1BGpNQ5EGR7jFH4xSgG0eHpHPDlIYXM7JpNS2v/FZWscpSPqoxy38Uae32KiRy8KxipcJTVTFpOqPqMJ3oMCbN8HDKETLL/Czhw+0vmGQOMuAVB2LkwNv5QGafIYztdnhmMy7gHTsgO4UbC3S4thT2U7SfZ1qKdV7qVMENBF9wV2t8RzOyLUCAahqO7bIgCieUsxv1MD3xjyXqlhGJl1/h7n61KkFtoklYADCdzqjbfc9OWxQ7b08urUyNSvJ0m4iZ2Yc+hHIb4Sf9XPdkIhlVV2pjkogSDJJIF+VhznFH41nxUqkrsdvzweEXZjMmoCj/ALG3bfin2rNM62UKqqOgA5e+HXYimlSqFa/4mG06RsOpxTKJkdcWTs3mBQ1VW30wvmOZH5fONDYw/MFcjY+JcuJdm6KPU8fc0yFZdQJYTIIveJBg3i2GPA8vQokCk6odV2Y+YjxH3Fj0xXeKZ9c1Ry9VzDK5UWBkETBJt+Gee+JuMmtl6K11BQIfvCNztuBtvacc7ICuQKJ2MJD4CzGW/N/xCpo7JTVCFYguTALbEgcrzzviLtlnUzmQDqIdXi/IkGRPSPyGPG6eUnSGBYHoeuxGPQuznZTMnKAUnQS2vTUbYRAGx/tPLHQDoaFTkem6HXcRdkcotfNJQeQDInmAATHngHjPD3y1eojqT4zDciRYEfMx6YecX4U2QqrVapSd2nUtMk6YiZJ2PQ9Rg3jvaZMxoTSCYWoggSXUkXPUgb/7sIfbab8ZOQ2I24Pw0ihRelr7woxYNc6graADAhZJgc8eS8PzFSjVYqWVlMHrY3secjHpWa4hUp0KuYdWotRZIVn1FiWBaCblgN/3FW7aFKrjOUhKVgO9j8FSI8XQNEg874sDqKY6W/qNslSfPUQSJ7kMAFszahJk87gn5641wauKwNKq3hMCGPwR++Qwp7NcRZKdUodLqBUU85U3HurNgRC2vVqgkzblN7YrGqXbnbuLzvlorjG/R6lh4CdVOvlmgsJ8xqQ8v+J9sdZrhVHMkqrIrgQJsL3G1sLuzGbC5xGmIktPMz/TF6HDsr3jVKdEAnmDpt0K4XVE1xGlthq5reUvh3ARl6FT7tU7htJsRtpPMHriXMV6UFj3YgbQPXpvi401poCBSJBJJBed97YCrcOy7T/4lP8AL8sQsTyIJocTwzJJckdMGtUje2Bcm2m554nrNHof7f1w1hZmTeP+yWdajmadUnwM+glj5Sfj9R1wV237I9xUatTKtQqNqXSbpqvpYcrzBxUq2YZoBNl2HT/Jv7Y9YzWYTM8PWhSKrUABpywgxpDCBNiGm/TrGBHsIMeoLrp+J5zwrhr1nCU1LM2wH1Pl649R4V/CtXpr39cgj/10wJtyLNP0U264ScHrUaDnL0aoplVLZjMQTAG4HQTYDqRY4KPbDLoKlEUmenupZzqZ+bN/LYWjp0OGq7MfqLyIFH3LiRQyCKq0PuQw1OhJ3EyTPM/hGFXb7tPSzeWeiiywIIO94Mx54o+a43qJ7sBANhM/UnHFHPhV1FrC5nmfflgoAEC4WhgBlJ0g78h1xaKXEn0qlNiEtMGZY7mOnrirUuPUmN20+ZET0v8AvfFgyPFMp3bNVqMQBpUUxJLdSSIj1/TDExSZMxqKeJZgNWKs3hUDfnzwBRrsajVRYLBnpyH54tHZ/hFDN14rVO7plTG0/wC2WNpv09PIMcLApZ8Uzrp06dniJGtdJI8wDhj4AG3MXj8xlAKjuLO0vFvtbCodyGnyUfd/COc3k78sRdnOOtSFWkoBWshVgdo3mDb/ADheCRSc+QQe5v8AQH6Y54Q0P0scIy1YE14SSrMY1oeDVpG4IA6WjE9FfAxNyFsOc9cEUaQZSVOqJJA3jr7YcUeH95SiktRmBuBFxzUQ2omPLANhXm4K+Q3/ACRK3w2lohpINRwBG8bnHpdDLwoJJ2iDf0xTOIcDYIr0wQKdPWQR1fS3uLfGLn2cqCtl1ZY1AQwgDb2n64FcgCEHuXkxMXDDqbKnz/4n+mIHB/3YanIPO4+cR1uHNFzbpE4XKnz4F8P73xZuI9myMsDolg2oVFYlai6UJAGwZQRaL3G4xWaikRbfli08GNWplnphS6rLAH7oYhQIPWR+uDY0IzCVOxlTbbF37C1e5BqsvjE6Qynx2LBRyEkATir1+HvSqKKiwTDcvY9IkYfP2k7tRTor4zAJJsBy9casaI6nUanPz5smNx6a3D+yvZOvnqldtaIWbVUnqSWjSJ6zyFhjjjfZitliVqq2mYDASpPLxRb0N8QdkuM1qFepUV51GWnYwTv/AGjE/aDtxWzANN+7gGV3B+dV/e+GDx3IscRZ8lNWk8xT3Q3jbrP0GF3F65iJEE3Ej2wNW4m55gem/wA3wT2f4cterocwNJv5x4cRMOo1DfNoXUeIsx3Tqwcd5vKNTqMjbqYxZO0/ZbusvQrKpEIq1PDAk3U73Jkg+gwLNoYAxq062OIP9tP2e17j254c5XPoOH5mSdb92qi9xMny5YrHCs8FDI4JUjDHhuXaomkRpDKGJ5TIWffF58g9rQcOIkMn3c3m6UZSlyJqEnzlRHwJ+cD1aBUrI++oYelx+mLT2q4WUylCTqK1CC0RuJHtbCfieWK/Z550FI9NTYwu+vcTdjXQKMv3YKmjcPrKqLrKsCYubGATv7YVZeu/D84FWNJI0krfQdoJ+J8sD9huOLQrVUYwri3SYw27Q0O8yFGt+OmFIMfhMA3+D7YRbCOIWxctXEcvqrIyqGWtScONpPhJ5cxOK92Pr9zUqZRxDqzaW/mHL6X98POA8VWplqTSDFj5Wwn7Z09FSjmkF0YAny3WfqPcYl2JVaTUszzyI+P745fGqNQMNQiGv6TjVRj6+hwdzORPHuFUaioqpQV1+8rETfmbqca4XxZqXeZTRqZiyggxeZG3K2MxmJyakXYQTjfCnFZU0wSsgWNpPMehxA/Bmp5mijafGpIna07/ABjMZi1YiXW074bmVTX/AKbE38K2i178vg88CV87VrBgqhVAJ0rcwLkljfbG8Zjd+ocYwAZk/SY/ULkbwfgnAe/cgvpVVLEhS0D0HrifhOUvMt7Ej5jGYzGZsjDgzSuNTsRHnHeEKcouY2YOFN5EXW3OZvi78UzFF8pWGtGHdHmD+Hw85nbGYzCmYtuZYULsJ59SyipSoEAS6FmPnrYfkBgfM1e5zNQLtqB9fut+eMxmINyY79ol/wAxw2pmuGoEAZyQ7EmABqJYk8gBywn7XZIJQyrggwuiRzkBh7Wb5xmMwA5lDmV3LUyqFvYn1x67X0pkmBEhaER6J+U4zGYkt+ZRuxmZ011W5VyAQJ588XjjdIdw6ORpYESTsdwRYbEYzGYWTQJkydQThPFUTL0u8IB0gSSB9ZuMT/8AX6JMCqo9WAHtJxmMwKMTUSx3n//Z"/>
          <p:cNvSpPr>
            <a:spLocks noChangeAspect="1" noChangeArrowheads="1"/>
          </p:cNvSpPr>
          <p:nvPr/>
        </p:nvSpPr>
        <p:spPr bwMode="auto">
          <a:xfrm>
            <a:off x="155575" y="-547688"/>
            <a:ext cx="1524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spa.fotolog.com/photo/10/56/105/x_danniielittha/1263090732021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14488"/>
            <a:ext cx="35718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2155820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Se las llamó “Comunidades de Encuentro” a las de la primera etapa; luego se pasaría a las “Comunidades de Camino”; y después a las “Comunidades Apostólicas”. Con sus respectivos objetivos, metodología de formación, signos y promesa. Y se cuidó también el asesoramiento</a:t>
            </a: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.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6" name="Picture 2" descr="http://t0.gstatic.com/images?q=tbn:ANd9GcSQmev82-w_wjikQl1nyrgqngObQ4wYP1V983j-EF6FE62GPwL3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857500" cy="16002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9gnWZAL6d6XNEI1O1TqJs0C72_ebiAbG0GAlPA37BBpqnxpr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4280" y="5253059"/>
            <a:ext cx="1524000" cy="1390651"/>
          </a:xfrm>
          <a:prstGeom prst="rect">
            <a:avLst/>
          </a:prstGeom>
          <a:noFill/>
        </p:spPr>
      </p:pic>
      <p:pic>
        <p:nvPicPr>
          <p:cNvPr id="1030" name="Picture 6" descr="http://profile.ak.fbcdn.net/hprofile-ak-snc4/hs624.snc3/27532_119451478079325_5218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10249"/>
            <a:ext cx="952500" cy="1047751"/>
          </a:xfrm>
          <a:prstGeom prst="rect">
            <a:avLst/>
          </a:prstGeom>
          <a:noFill/>
        </p:spPr>
      </p:pic>
      <p:pic>
        <p:nvPicPr>
          <p:cNvPr id="1032" name="Picture 8" descr="http://profile.ak.fbcdn.net/hprofile-ak-snc4/hs331.snc4/41781_135895969753753_83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7462" y="95242"/>
            <a:ext cx="1905000" cy="219075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57158" y="4429132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Pronto los salesianos de Paraguay y de Argentina, y luego los de Venezuela y Ecuador, quisieron hacer el MJS en sus respectivos países.</a:t>
            </a:r>
            <a:endParaRPr lang="es-ES_tradnl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2844" y="1928802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El P. Emilio 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Pastori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 (</a:t>
            </a:r>
            <a:r>
              <a:rPr kumimoji="0" lang="es-ES_tradnl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q.e.p.d.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) era Párroco de la Sagrada Familia, de Macul, y el P. Hugo Strahsburger, Delegado de Pastoral Juvenil de la Inspectoría Salesiana.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Ambos se inquietaron luego del golpe militar de 1973, al ver a sus hermanos y hermanas de las poblaciones de Macul, Departamental hacia el Canal San Carlos, en una situación generalizada de angustia, temor y pobreza.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85720" y="571480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</a:rPr>
              <a:t>“La realidad de los niños y adolescentes del sector de Macul nos conmovió”</a:t>
            </a:r>
            <a:endParaRPr kumimoji="0" lang="es-ES_tradnl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" name="Picture 2" descr="http://www.santiagoflores.net/muestra/fotos/impunidad_1.jpg?v=1252684457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7584">
            <a:off x="4586103" y="2441229"/>
            <a:ext cx="3277281" cy="2261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14744" y="121442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Junto a las familias había muchos niños y adolescentes pobres que llenaban las calles y las veredas.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Con el calor de la primavera empezaban los días de sol y muchos chiquillos utilizaban los grifos de agua para refrescarse.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“</a:t>
            </a:r>
            <a:r>
              <a:rPr lang="es-ES_tradnl" sz="2400" i="1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Nosotros nos preguntamos qué podríamos hacer por esos chiquillos y chiquillas de las poblaciones</a:t>
            </a: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”.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://www.diarioelobservador.cl/img-gal/articulosIMG/normal/Hasta_541_dias_de_carcel_arriesgan_quienes_usen_mal_los_grifos_1568_572.jpg&amp;width=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71393">
            <a:off x="610673" y="2487242"/>
            <a:ext cx="3449298" cy="258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357166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</a:rPr>
              <a:t>Volver a las raíces de la Pastoral Juvenil Salesiana</a:t>
            </a:r>
            <a:endParaRPr kumimoji="0" lang="es-ES_tradnl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1214422"/>
            <a:ext cx="47149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Empezamos con el P. Emilio a darle vueltas a la idea de un Oratorio Festivo para los chiquillos que habíamos visto.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Entonces dijimos que un Oratorio, sí, pero con otro estilo.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De todas maneras nos sentimos contentos al haber descubierto en Don Bosco nuestra respuesta. ¡Hacer como él! Invitar a lolos y lolas a divertirse, rezar, comer algo, formar adolescentes con valores, empezar a desarrollar sus cualidades.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314" name="Picture 2" descr="http://www.salesianosalameda.cl/FotosNoticiasGenerales/Afiche_Colonias_200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1438">
            <a:off x="5000628" y="1714488"/>
            <a:ext cx="26860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357166"/>
            <a:ext cx="628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</a:rPr>
              <a:t>¡Una experiencia para las vacaciones!...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</a:rPr>
              <a:t>Pero, ¿dónde? ¿Con quiénes?</a:t>
            </a:r>
            <a:endParaRPr kumimoji="0" lang="es-ES_tradnl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59" y="1785926"/>
            <a:ext cx="600079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Comenzamos a tirar líneas, y a compartir con algunos salesianos y algunas Hijas de María Auxiliadora la idea de hacer una especie de “Colonia Veraniega”, pero en el mismo lugar donde vivían los niños, o en nuestra Parroquia.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Pero... ¿con qué colaboradores? </a:t>
            </a:r>
          </a:p>
        </p:txBody>
      </p:sp>
      <p:pic>
        <p:nvPicPr>
          <p:cNvPr id="4" name="3 Imagen" descr="j038926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7867">
            <a:off x="5603035" y="3264715"/>
            <a:ext cx="2068036" cy="330952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357166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Se nos iluminó la mente al ver todo el auge de los animadores jóvenes de la Pastoral Juvenil, y al pensar en las “Compañías” o grupos de pastoral del Oratorio de San Francisco de Sales en los orígenes de la Pastoral Juvenil hecha por Don Bosco.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¡Había que buscar jóvenes, varones y damas para que “acogieran y estuviesen con los niños y niñas”!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1266" name="Picture 2" descr="http://www.donbosco.org.au/images/DON%20BOSCO%20WORK%20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4"/>
            <a:ext cx="4685318" cy="3248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428604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Y así se les hizo la propuesta desde la Pastoral Juvenil de la Inspectoría, junto a las Hijas de María Auxiliadora, a los chiquillos y chiquillas de los primeros medios de los Colegios de Santiago. </a:t>
            </a:r>
            <a:endParaRPr lang="es-ES_tradnl" sz="2400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¡</a:t>
            </a: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Pasamos por los cursos contándoles nuestro sueño de hacer vacaciones salesianas (educativas-entretenidas-alegres-evangelizadoras) por 15 días a los chiquillos de las poblaciones de Macul durante el mes de enero de 1974.</a:t>
            </a:r>
            <a:endParaRPr lang="es-ES_tradnl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 descr="http://4.bp.blogspot.com/_tR7alT197ZU/R5_4TNwKGiI/AAAAAAAAACk/Hh-B5PV2PW0/s400/Colonias+Urbanas+Digitales+Enero+2008+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643314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42860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/>
              <a:t>Los monitores y monitoras salesianos, semilla del M.J.S. </a:t>
            </a:r>
            <a:r>
              <a:rPr lang="es-ES_tradnl" sz="2800" dirty="0" smtClean="0"/>
              <a:t>(hoy</a:t>
            </a:r>
            <a:r>
              <a:rPr lang="es-ES_tradnl" sz="2800" dirty="0"/>
              <a:t>, </a:t>
            </a:r>
            <a:r>
              <a:rPr lang="es-ES_tradnl" sz="2800" i="1" dirty="0"/>
              <a:t>C.A.S</a:t>
            </a:r>
            <a:r>
              <a:rPr lang="es-ES_tradnl" sz="2800" dirty="0"/>
              <a:t>. y </a:t>
            </a:r>
            <a:r>
              <a:rPr lang="es-ES_tradnl" sz="2800" i="1" dirty="0" err="1"/>
              <a:t>Kairós</a:t>
            </a:r>
            <a:r>
              <a:rPr lang="es-ES_tradnl" sz="2800" dirty="0"/>
              <a:t>)</a:t>
            </a:r>
            <a:endParaRPr lang="es-ES" sz="28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5857892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En el Curso participaron alrededor de 90 jóvenes, salesianos y salesianas, de los Colegios de Santiago y de Parroquias. 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 descr="\\VICENTE\Users\Vicente Fritz\Documents\Banco de Imágenes\Obras\COM\wallpaper02 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857364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4643438" y="1643050"/>
            <a:ext cx="32861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La Congregación Salesiana hizo un convenio con la Universidad de Chile que se instaló en el Colegio Camilo </a:t>
            </a:r>
            <a:r>
              <a:rPr lang="es-ES_tradnl" sz="2400" dirty="0" err="1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Ortúzar</a:t>
            </a: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 Montt, y allí se hizo el primer Curso de Formación de monitores, en Diciembre de 1973.</a:t>
            </a:r>
            <a:endParaRPr lang="es-ES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8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Se enfatizó mucho el estilo pastoral de trato y presencia de Don Bosco entre los adolescentes, y la espiritualidad salesiana. ¡Fue una experiencia muy linda y salesiana!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Con los mismos futuros monitores (“tíos y tías”) se encuestaron los niños y niñas entre 9 y 14 años del Sector de Macul</a:t>
            </a: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.</a:t>
            </a:r>
            <a:endParaRPr lang="es-E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193" name="Picture 1" descr="\\VICENTE\Users\Vicente Fritz\Documents\Banco de Imágenes\Obras\COM\wallpaper11 1280x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493" y="2643182"/>
            <a:ext cx="5381631" cy="403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285720" y="378619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Se hicieron dos grupos: uno de 150 niños y otro de 150 niñas.</a:t>
            </a:r>
            <a:endParaRPr lang="es-ES_tradnl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534</TotalTime>
  <Words>1150</Words>
  <Application>Microsoft Office PowerPoint</Application>
  <PresentationFormat>Presentación en pantalla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Opulento</vt:lpstr>
      <vt:lpstr>Origen de las Colonias Urbanas Salesianas  “Villa Feliz”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CONGREGACION SALESIANA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Origen de las Colonias Urbanas Salesianas  “Villa Feliz”</dc:title>
  <dc:creator>Javier Díaz Tejo</dc:creator>
  <cp:lastModifiedBy>Javier Díaz Tejo</cp:lastModifiedBy>
  <cp:revision>7</cp:revision>
  <dcterms:created xsi:type="dcterms:W3CDTF">2010-11-08T19:53:39Z</dcterms:created>
  <dcterms:modified xsi:type="dcterms:W3CDTF">2010-12-14T13:58:59Z</dcterms:modified>
</cp:coreProperties>
</file>