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3" roundtripDataSignature="AMtx7mhKKw0so+GMsQJ00UxH5FqCzRJ3K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11" Type="http://schemas.openxmlformats.org/officeDocument/2006/relationships/slide" Target="slides/slide7.xml"/><Relationship Id="rId22" Type="http://schemas.openxmlformats.org/officeDocument/2006/relationships/slide" Target="slides/slide18.xml"/><Relationship Id="rId10" Type="http://schemas.openxmlformats.org/officeDocument/2006/relationships/slide" Target="slides/slide6.xml"/><Relationship Id="rId21" Type="http://schemas.openxmlformats.org/officeDocument/2006/relationships/slide" Target="slides/slide17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23" Type="http://customschemas.google.com/relationships/presentationmetadata" Target="meta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 showMasterSp="0" type="title">
  <p:cSld name="TITLE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oogle Shape;23;p20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Google Shape;24;p20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cap="flat" cmpd="sng" w="9525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5" name="Google Shape;25;p20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cap="flat" cmpd="sng" w="9525">
              <a:solidFill>
                <a:srgbClr val="D8D8D8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26" name="Google Shape;26;p20"/>
            <p:cNvSpPr/>
            <p:nvPr/>
          </p:nvSpPr>
          <p:spPr>
            <a:xfrm>
              <a:off x="9181476" y="-8467"/>
              <a:ext cx="3007349" cy="6866467"/>
            </a:xfrm>
            <a:custGeom>
              <a:rect b="b" l="l" r="r" t="t"/>
              <a:pathLst>
                <a:path extrusionOk="0" h="6866467" w="3007349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9803"/>
              </a:schemeClr>
            </a:solidFill>
            <a:ln>
              <a:noFill/>
            </a:ln>
          </p:spPr>
        </p:sp>
        <p:sp>
          <p:nvSpPr>
            <p:cNvPr id="27" name="Google Shape;27;p20"/>
            <p:cNvSpPr/>
            <p:nvPr/>
          </p:nvSpPr>
          <p:spPr>
            <a:xfrm>
              <a:off x="9603442" y="-8467"/>
              <a:ext cx="2588558" cy="6866467"/>
            </a:xfrm>
            <a:custGeom>
              <a:rect b="b" l="l" r="r" t="t"/>
              <a:pathLst>
                <a:path extrusionOk="0" h="6866467" w="2573311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28" name="Google Shape;28;p20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fmla="val 100000" name="adj"/>
              </a:avLst>
            </a:prstGeom>
            <a:solidFill>
              <a:schemeClr val="accent2">
                <a:alpha val="71764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20"/>
            <p:cNvSpPr/>
            <p:nvPr/>
          </p:nvSpPr>
          <p:spPr>
            <a:xfrm>
              <a:off x="9334500" y="-8467"/>
              <a:ext cx="2854326" cy="6866467"/>
            </a:xfrm>
            <a:custGeom>
              <a:rect b="b" l="l" r="r" t="t"/>
              <a:pathLst>
                <a:path extrusionOk="0" h="6866467" w="2858013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8">
                <a:alpha val="69803"/>
              </a:srgbClr>
            </a:solidFill>
            <a:ln>
              <a:noFill/>
            </a:ln>
          </p:spPr>
        </p:sp>
        <p:sp>
          <p:nvSpPr>
            <p:cNvPr id="30" name="Google Shape;30;p20"/>
            <p:cNvSpPr/>
            <p:nvPr/>
          </p:nvSpPr>
          <p:spPr>
            <a:xfrm>
              <a:off x="10898730" y="-8467"/>
              <a:ext cx="1290094" cy="6866467"/>
            </a:xfrm>
            <a:custGeom>
              <a:rect b="b" l="l" r="r" t="t"/>
              <a:pathLst>
                <a:path extrusionOk="0" h="6858000" w="1290094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BFE471">
                <a:alpha val="69803"/>
              </a:srgbClr>
            </a:solidFill>
            <a:ln>
              <a:noFill/>
            </a:ln>
          </p:spPr>
        </p:sp>
        <p:sp>
          <p:nvSpPr>
            <p:cNvPr id="31" name="Google Shape;31;p20"/>
            <p:cNvSpPr/>
            <p:nvPr/>
          </p:nvSpPr>
          <p:spPr>
            <a:xfrm>
              <a:off x="10938999" y="-8467"/>
              <a:ext cx="1249825" cy="6866467"/>
            </a:xfrm>
            <a:custGeom>
              <a:rect b="b" l="l" r="r" t="t"/>
              <a:pathLst>
                <a:path extrusionOk="0" h="6858000" w="1249825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705"/>
              </a:schemeClr>
            </a:solidFill>
            <a:ln>
              <a:noFill/>
            </a:ln>
          </p:spPr>
        </p:sp>
        <p:sp>
          <p:nvSpPr>
            <p:cNvPr id="32" name="Google Shape;32;p2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fmla="val 100000" name="adj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20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fmla="val 100000" name="adj"/>
              </a:avLst>
            </a:prstGeom>
            <a:solidFill>
              <a:schemeClr val="accent1">
                <a:alpha val="84705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4" name="Google Shape;34;p20"/>
          <p:cNvSpPr txBox="1"/>
          <p:nvPr>
            <p:ph type="ctrTitle"/>
          </p:nvPr>
        </p:nvSpPr>
        <p:spPr>
          <a:xfrm>
            <a:off x="1507067" y="2404534"/>
            <a:ext cx="7766936" cy="164630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Trebuchet MS"/>
              <a:buNone/>
              <a:defRPr sz="5400">
                <a:solidFill>
                  <a:schemeClr val="accen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0"/>
          <p:cNvSpPr txBox="1"/>
          <p:nvPr>
            <p:ph idx="1" type="subTitle"/>
          </p:nvPr>
        </p:nvSpPr>
        <p:spPr>
          <a:xfrm>
            <a:off x="1507067" y="4050833"/>
            <a:ext cx="7766936" cy="10968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r">
              <a:spcBef>
                <a:spcPts val="1000"/>
              </a:spcBef>
              <a:spcAft>
                <a:spcPts val="0"/>
              </a:spcAft>
              <a:buSzPts val="1440"/>
              <a:buNone/>
              <a:defRPr>
                <a:solidFill>
                  <a:srgbClr val="7F7F7F"/>
                </a:solidFill>
              </a:defRPr>
            </a:lvl1pPr>
            <a:lvl2pPr lvl="1" algn="ctr">
              <a:spcBef>
                <a:spcPts val="1000"/>
              </a:spcBef>
              <a:spcAft>
                <a:spcPts val="0"/>
              </a:spcAft>
              <a:buSzPts val="128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6" name="Google Shape;36;p20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20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0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descripción">
  <p:cSld name="Título y descripción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9"/>
          <p:cNvSpPr txBox="1"/>
          <p:nvPr>
            <p:ph type="title"/>
          </p:nvPr>
        </p:nvSpPr>
        <p:spPr>
          <a:xfrm>
            <a:off x="677335" y="609600"/>
            <a:ext cx="8596668" cy="340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b="0" sz="44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29"/>
          <p:cNvSpPr txBox="1"/>
          <p:nvPr>
            <p:ph idx="1" type="body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93" name="Google Shape;93;p29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29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29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ita con descripción">
  <p:cSld name="Cita con descripción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0"/>
          <p:cNvSpPr txBox="1"/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b="0" sz="44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30"/>
          <p:cNvSpPr txBox="1"/>
          <p:nvPr>
            <p:ph idx="1" type="body"/>
          </p:nvPr>
        </p:nvSpPr>
        <p:spPr>
          <a:xfrm>
            <a:off x="1366139" y="3632200"/>
            <a:ext cx="7224524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 sz="1600">
                <a:solidFill>
                  <a:srgbClr val="7F7F7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99" name="Google Shape;99;p30"/>
          <p:cNvSpPr txBox="1"/>
          <p:nvPr>
            <p:ph idx="2" type="body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00" name="Google Shape;100;p30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30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30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sp>
        <p:nvSpPr>
          <p:cNvPr id="103" name="Google Shape;103;p30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ES" sz="8000" u="none" cap="none" strike="noStrike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04" name="Google Shape;104;p30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ES" sz="8000" u="none" cap="none" strike="noStrike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b="0" i="0" sz="1800" u="none" cap="none" strike="noStrike">
              <a:solidFill>
                <a:srgbClr val="BFE47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rjeta de nombre">
  <p:cSld name="Tarjeta de nombre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1"/>
          <p:cNvSpPr txBox="1"/>
          <p:nvPr>
            <p:ph type="title"/>
          </p:nvPr>
        </p:nvSpPr>
        <p:spPr>
          <a:xfrm>
            <a:off x="677335" y="1931988"/>
            <a:ext cx="8596668" cy="25954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b="0" sz="44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31"/>
          <p:cNvSpPr txBox="1"/>
          <p:nvPr>
            <p:ph idx="1" type="body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08" name="Google Shape;108;p31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31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31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itar la tarjeta de nombre">
  <p:cSld name="Citar la tarjeta de nombre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2"/>
          <p:cNvSpPr txBox="1"/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b="0" sz="44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32"/>
          <p:cNvSpPr txBox="1"/>
          <p:nvPr>
            <p:ph idx="1" type="body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Font typeface="Trebuchet MS"/>
              <a:buNone/>
              <a:defRPr sz="2400">
                <a:solidFill>
                  <a:srgbClr val="3F3F3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14" name="Google Shape;114;p32"/>
          <p:cNvSpPr txBox="1"/>
          <p:nvPr>
            <p:ph idx="2" type="body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7F7F7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15" name="Google Shape;115;p32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32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32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sp>
        <p:nvSpPr>
          <p:cNvPr id="118" name="Google Shape;118;p32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ES" sz="8000" u="none" cap="none" strike="noStrike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19" name="Google Shape;119;p32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ES" sz="8000" u="none" cap="none" strike="noStrike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adero o falso">
  <p:cSld name="Verdadero o falso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3"/>
          <p:cNvSpPr txBox="1"/>
          <p:nvPr>
            <p:ph type="title"/>
          </p:nvPr>
        </p:nvSpPr>
        <p:spPr>
          <a:xfrm>
            <a:off x="685799" y="609600"/>
            <a:ext cx="8588203" cy="302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b="0" sz="44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33"/>
          <p:cNvSpPr txBox="1"/>
          <p:nvPr>
            <p:ph idx="1" type="body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Font typeface="Trebuchet MS"/>
              <a:buNone/>
              <a:defRPr sz="2400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23" name="Google Shape;123;p33"/>
          <p:cNvSpPr txBox="1"/>
          <p:nvPr>
            <p:ph idx="2" type="body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7F7F7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24" name="Google Shape;124;p33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" name="Google Shape;125;p33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33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" type="vertTx">
  <p:cSld name="VERTICAL_TEXT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34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34"/>
          <p:cNvSpPr txBox="1"/>
          <p:nvPr>
            <p:ph idx="1" type="body"/>
          </p:nvPr>
        </p:nvSpPr>
        <p:spPr>
          <a:xfrm rot="5400000">
            <a:off x="3035282" y="-197358"/>
            <a:ext cx="3880773" cy="85966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30" name="Google Shape;130;p34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34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p34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y texto" type="vertTitleAndTx">
  <p:cSld name="VERTICAL_TITLE_AND_VERTICAL_TEXT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5"/>
          <p:cNvSpPr txBox="1"/>
          <p:nvPr>
            <p:ph type="title"/>
          </p:nvPr>
        </p:nvSpPr>
        <p:spPr>
          <a:xfrm rot="5400000">
            <a:off x="5994319" y="2582953"/>
            <a:ext cx="5251451" cy="13047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35"/>
          <p:cNvSpPr txBox="1"/>
          <p:nvPr>
            <p:ph idx="1" type="body"/>
          </p:nvPr>
        </p:nvSpPr>
        <p:spPr>
          <a:xfrm rot="5400000">
            <a:off x="1581685" y="-294750"/>
            <a:ext cx="5251450" cy="7060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36" name="Google Shape;136;p35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" name="Google Shape;137;p35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" name="Google Shape;138;p35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 type="secHead">
  <p:cSld name="SECTION_HEADER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1"/>
          <p:cNvSpPr txBox="1"/>
          <p:nvPr>
            <p:ph type="title"/>
          </p:nvPr>
        </p:nvSpPr>
        <p:spPr>
          <a:xfrm>
            <a:off x="677335" y="2700867"/>
            <a:ext cx="8596668" cy="18265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Trebuchet MS"/>
              <a:buNone/>
              <a:defRPr b="0" sz="40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21"/>
          <p:cNvSpPr txBox="1"/>
          <p:nvPr>
            <p:ph idx="1" type="body"/>
          </p:nvPr>
        </p:nvSpPr>
        <p:spPr>
          <a:xfrm>
            <a:off x="677335" y="4527448"/>
            <a:ext cx="8596668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>
                <a:solidFill>
                  <a:srgbClr val="7F7F7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2" name="Google Shape;42;p21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1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21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2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sz="36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2"/>
          <p:cNvSpPr txBox="1"/>
          <p:nvPr>
            <p:ph idx="1" type="body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48" name="Google Shape;48;p22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22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22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 type="twoObj">
  <p:cSld name="TWO_OBJECTS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3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3"/>
          <p:cNvSpPr txBox="1"/>
          <p:nvPr>
            <p:ph idx="1" type="body"/>
          </p:nvPr>
        </p:nvSpPr>
        <p:spPr>
          <a:xfrm>
            <a:off x="677334" y="2160589"/>
            <a:ext cx="4184035" cy="38807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54" name="Google Shape;54;p23"/>
          <p:cNvSpPr txBox="1"/>
          <p:nvPr>
            <p:ph idx="2" type="body"/>
          </p:nvPr>
        </p:nvSpPr>
        <p:spPr>
          <a:xfrm>
            <a:off x="5089970" y="2160589"/>
            <a:ext cx="4184034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55" name="Google Shape;55;p23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3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3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 type="twoTxTwoObj">
  <p:cSld name="TWO_OBJECTS_WITH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4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4"/>
          <p:cNvSpPr txBox="1"/>
          <p:nvPr>
            <p:ph idx="1" type="body"/>
          </p:nvPr>
        </p:nvSpPr>
        <p:spPr>
          <a:xfrm>
            <a:off x="675745" y="2160983"/>
            <a:ext cx="4185623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61" name="Google Shape;61;p24"/>
          <p:cNvSpPr txBox="1"/>
          <p:nvPr>
            <p:ph idx="2" type="body"/>
          </p:nvPr>
        </p:nvSpPr>
        <p:spPr>
          <a:xfrm>
            <a:off x="675745" y="2737245"/>
            <a:ext cx="4185623" cy="33041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62" name="Google Shape;62;p24"/>
          <p:cNvSpPr txBox="1"/>
          <p:nvPr>
            <p:ph idx="3" type="body"/>
          </p:nvPr>
        </p:nvSpPr>
        <p:spPr>
          <a:xfrm>
            <a:off x="5088383" y="2160983"/>
            <a:ext cx="4185618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63" name="Google Shape;63;p24"/>
          <p:cNvSpPr txBox="1"/>
          <p:nvPr>
            <p:ph idx="4" type="body"/>
          </p:nvPr>
        </p:nvSpPr>
        <p:spPr>
          <a:xfrm>
            <a:off x="5088384" y="2737245"/>
            <a:ext cx="4185617" cy="33041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64" name="Google Shape;64;p24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24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4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el título" type="titleOnly">
  <p:cSld name="TITLE_ONLY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5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25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5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5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6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6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26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 type="objTx">
  <p:cSld name="OBJECT_WITH_CAPTION_TEX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7"/>
          <p:cNvSpPr txBox="1"/>
          <p:nvPr>
            <p:ph type="title"/>
          </p:nvPr>
        </p:nvSpPr>
        <p:spPr>
          <a:xfrm>
            <a:off x="677334" y="1498604"/>
            <a:ext cx="3854528" cy="127846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rebuchet MS"/>
              <a:buNone/>
              <a:defRPr sz="2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7"/>
          <p:cNvSpPr txBox="1"/>
          <p:nvPr>
            <p:ph idx="1" type="body"/>
          </p:nvPr>
        </p:nvSpPr>
        <p:spPr>
          <a:xfrm>
            <a:off x="4760461" y="514924"/>
            <a:ext cx="4513541" cy="5526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79" name="Google Shape;79;p27"/>
          <p:cNvSpPr txBox="1"/>
          <p:nvPr>
            <p:ph idx="2" type="body"/>
          </p:nvPr>
        </p:nvSpPr>
        <p:spPr>
          <a:xfrm>
            <a:off x="677334" y="2777069"/>
            <a:ext cx="3854528" cy="25844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9pPr>
          </a:lstStyle>
          <a:p/>
        </p:txBody>
      </p:sp>
      <p:sp>
        <p:nvSpPr>
          <p:cNvPr id="80" name="Google Shape;80;p27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27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7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 type="picTx">
  <p:cSld name="PICTURE_WITH_CAPTION_TEXT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8"/>
          <p:cNvSpPr txBox="1"/>
          <p:nvPr>
            <p:ph type="title"/>
          </p:nvPr>
        </p:nvSpPr>
        <p:spPr>
          <a:xfrm>
            <a:off x="677334" y="4800600"/>
            <a:ext cx="8596667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Trebuchet MS"/>
              <a:buNone/>
              <a:defRPr b="0" sz="2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28"/>
          <p:cNvSpPr/>
          <p:nvPr>
            <p:ph idx="2" type="pic"/>
          </p:nvPr>
        </p:nvSpPr>
        <p:spPr>
          <a:xfrm>
            <a:off x="677334" y="609600"/>
            <a:ext cx="8596668" cy="38457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86" name="Google Shape;86;p28"/>
          <p:cNvSpPr txBox="1"/>
          <p:nvPr>
            <p:ph idx="1" type="body"/>
          </p:nvPr>
        </p:nvSpPr>
        <p:spPr>
          <a:xfrm>
            <a:off x="677334" y="5367338"/>
            <a:ext cx="8596667" cy="6740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87" name="Google Shape;87;p28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28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28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theme" Target="../theme/theme1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9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7" name="Google Shape;7;p19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cap="flat" cmpd="sng" w="9525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8" name="Google Shape;8;p19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cap="flat" cmpd="sng" w="9525">
              <a:solidFill>
                <a:srgbClr val="D8D8D8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9" name="Google Shape;9;p19"/>
            <p:cNvSpPr/>
            <p:nvPr/>
          </p:nvSpPr>
          <p:spPr>
            <a:xfrm>
              <a:off x="9181476" y="-8467"/>
              <a:ext cx="3007349" cy="6866467"/>
            </a:xfrm>
            <a:custGeom>
              <a:rect b="b" l="l" r="r" t="t"/>
              <a:pathLst>
                <a:path extrusionOk="0" h="6866467" w="3007349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9803"/>
              </a:schemeClr>
            </a:solidFill>
            <a:ln>
              <a:noFill/>
            </a:ln>
          </p:spPr>
        </p:sp>
        <p:sp>
          <p:nvSpPr>
            <p:cNvPr id="10" name="Google Shape;10;p19"/>
            <p:cNvSpPr/>
            <p:nvPr/>
          </p:nvSpPr>
          <p:spPr>
            <a:xfrm>
              <a:off x="9603442" y="-8467"/>
              <a:ext cx="2588558" cy="6866467"/>
            </a:xfrm>
            <a:custGeom>
              <a:rect b="b" l="l" r="r" t="t"/>
              <a:pathLst>
                <a:path extrusionOk="0" h="6866467" w="2573311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11" name="Google Shape;11;p19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fmla="val 100000" name="adj"/>
              </a:avLst>
            </a:prstGeom>
            <a:solidFill>
              <a:schemeClr val="accent2">
                <a:alpha val="71764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19"/>
            <p:cNvSpPr/>
            <p:nvPr/>
          </p:nvSpPr>
          <p:spPr>
            <a:xfrm>
              <a:off x="9334500" y="-8467"/>
              <a:ext cx="2854326" cy="6866467"/>
            </a:xfrm>
            <a:custGeom>
              <a:rect b="b" l="l" r="r" t="t"/>
              <a:pathLst>
                <a:path extrusionOk="0" h="6866467" w="2858013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8">
                <a:alpha val="69803"/>
              </a:srgbClr>
            </a:solidFill>
            <a:ln>
              <a:noFill/>
            </a:ln>
          </p:spPr>
        </p:sp>
        <p:sp>
          <p:nvSpPr>
            <p:cNvPr id="13" name="Google Shape;13;p19"/>
            <p:cNvSpPr/>
            <p:nvPr/>
          </p:nvSpPr>
          <p:spPr>
            <a:xfrm>
              <a:off x="10898730" y="-8467"/>
              <a:ext cx="1290094" cy="6866467"/>
            </a:xfrm>
            <a:custGeom>
              <a:rect b="b" l="l" r="r" t="t"/>
              <a:pathLst>
                <a:path extrusionOk="0" h="6858000" w="1290094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BFE471">
                <a:alpha val="69803"/>
              </a:srgbClr>
            </a:solidFill>
            <a:ln>
              <a:noFill/>
            </a:ln>
          </p:spPr>
        </p:sp>
        <p:sp>
          <p:nvSpPr>
            <p:cNvPr id="14" name="Google Shape;14;p19"/>
            <p:cNvSpPr/>
            <p:nvPr/>
          </p:nvSpPr>
          <p:spPr>
            <a:xfrm>
              <a:off x="10938999" y="-8467"/>
              <a:ext cx="1249825" cy="6866467"/>
            </a:xfrm>
            <a:custGeom>
              <a:rect b="b" l="l" r="r" t="t"/>
              <a:pathLst>
                <a:path extrusionOk="0" h="6858000" w="1249825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705"/>
              </a:schemeClr>
            </a:solidFill>
            <a:ln>
              <a:noFill/>
            </a:ln>
          </p:spPr>
        </p:sp>
        <p:sp>
          <p:nvSpPr>
            <p:cNvPr id="15" name="Google Shape;15;p19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fmla="val 100000" name="adj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19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fmla="val 0" name="adj"/>
              </a:avLst>
            </a:prstGeom>
            <a:solidFill>
              <a:schemeClr val="accent1">
                <a:alpha val="84705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7" name="Google Shape;17;p19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b="0" i="0" sz="36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8" name="Google Shape;18;p19"/>
          <p:cNvSpPr txBox="1"/>
          <p:nvPr>
            <p:ph idx="1" type="body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  <a:defRPr b="0" i="0" sz="18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0988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►"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99719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8956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8956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8956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8956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89559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89559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9" name="Google Shape;19;p19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0" name="Google Shape;20;p19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1" name="Google Shape;21;p19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png"/><Relationship Id="rId4" Type="http://schemas.openxmlformats.org/officeDocument/2006/relationships/image" Target="../media/image13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jpg"/><Relationship Id="rId4" Type="http://schemas.openxmlformats.org/officeDocument/2006/relationships/image" Target="../media/image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.png"/><Relationship Id="rId4" Type="http://schemas.openxmlformats.org/officeDocument/2006/relationships/image" Target="../media/image7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0.png"/><Relationship Id="rId4" Type="http://schemas.openxmlformats.org/officeDocument/2006/relationships/image" Target="../media/image4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0.png"/><Relationship Id="rId4" Type="http://schemas.openxmlformats.org/officeDocument/2006/relationships/image" Target="../media/image18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Relationship Id="rId4" Type="http://schemas.openxmlformats.org/officeDocument/2006/relationships/image" Target="../media/image1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6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6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"/>
          <p:cNvSpPr txBox="1"/>
          <p:nvPr>
            <p:ph idx="1" type="subTitle"/>
          </p:nvPr>
        </p:nvSpPr>
        <p:spPr>
          <a:xfrm>
            <a:off x="3584026" y="4339342"/>
            <a:ext cx="6138041" cy="14898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SzPts val="2240"/>
              <a:buNone/>
            </a:pPr>
            <a:r>
              <a:rPr b="1" lang="es-ES" sz="2800">
                <a:solidFill>
                  <a:schemeClr val="dk1"/>
                </a:solidFill>
              </a:rPr>
              <a:t> P. Joan Lluís Playà</a:t>
            </a:r>
            <a:endParaRPr b="1" sz="2800">
              <a:solidFill>
                <a:schemeClr val="dk1"/>
              </a:solidFill>
            </a:endParaRPr>
          </a:p>
          <a:p>
            <a:pPr indent="0" lvl="0" marL="0" rtl="0" algn="r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rPr lang="es-ES"/>
              <a:t>Delegado del Rector Mayor para la Familia Salesiana </a:t>
            </a:r>
            <a:endParaRPr/>
          </a:p>
          <a:p>
            <a:pPr indent="0" lvl="0" marL="0" rtl="0" algn="r">
              <a:spcBef>
                <a:spcPts val="1000"/>
              </a:spcBef>
              <a:spcAft>
                <a:spcPts val="0"/>
              </a:spcAft>
              <a:buSzPts val="2240"/>
              <a:buNone/>
            </a:pPr>
            <a:r>
              <a:t/>
            </a:r>
            <a:endParaRPr sz="2800"/>
          </a:p>
        </p:txBody>
      </p:sp>
      <p:pic>
        <p:nvPicPr>
          <p:cNvPr id="144" name="Google Shape;144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31942" y="1028818"/>
            <a:ext cx="8128000" cy="337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0"/>
          <p:cNvSpPr txBox="1"/>
          <p:nvPr>
            <p:ph type="title"/>
          </p:nvPr>
        </p:nvSpPr>
        <p:spPr>
          <a:xfrm>
            <a:off x="509169" y="199405"/>
            <a:ext cx="8596668" cy="18265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Trebuchet MS"/>
              <a:buNone/>
            </a:pPr>
            <a:r>
              <a:rPr b="1" lang="es-ES"/>
              <a:t>4. ¿De qué tipo de esperanza estamos hablando?</a:t>
            </a:r>
            <a:endParaRPr/>
          </a:p>
        </p:txBody>
      </p:sp>
      <p:sp>
        <p:nvSpPr>
          <p:cNvPr id="203" name="Google Shape;203;p10"/>
          <p:cNvSpPr txBox="1"/>
          <p:nvPr>
            <p:ph idx="1" type="body"/>
          </p:nvPr>
        </p:nvSpPr>
        <p:spPr>
          <a:xfrm>
            <a:off x="961787" y="5232686"/>
            <a:ext cx="8115549" cy="12682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2240"/>
              <a:buNone/>
            </a:pPr>
            <a:r>
              <a:rPr lang="es-ES" sz="2800">
                <a:solidFill>
                  <a:schemeClr val="dk1"/>
                </a:solidFill>
              </a:rPr>
              <a:t> ¿Cuál es el trayecto de nuestras esperanzas? </a:t>
            </a:r>
            <a:endParaRPr/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SzPts val="2240"/>
              <a:buNone/>
            </a:pPr>
            <a:r>
              <a:rPr lang="es-ES" sz="2800">
                <a:solidFill>
                  <a:schemeClr val="dk1"/>
                </a:solidFill>
              </a:rPr>
              <a:t>¿Podemos decir a dónde se dirige? </a:t>
            </a:r>
            <a:endParaRPr sz="2800">
              <a:solidFill>
                <a:schemeClr val="dk1"/>
              </a:solidFill>
            </a:endParaRPr>
          </a:p>
        </p:txBody>
      </p:sp>
      <p:pic>
        <p:nvPicPr>
          <p:cNvPr id="204" name="Google Shape;204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98462" y="2379968"/>
            <a:ext cx="4442197" cy="2498736"/>
          </a:xfrm>
          <a:prstGeom prst="rect">
            <a:avLst/>
          </a:prstGeom>
          <a:noFill/>
          <a:ln>
            <a:noFill/>
          </a:ln>
          <a:effectLst>
            <a:outerShdw blurRad="190500" rotWithShape="0" algn="tl">
              <a:srgbClr val="000000">
                <a:alpha val="69803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1"/>
          <p:cNvSpPr txBox="1"/>
          <p:nvPr>
            <p:ph type="title"/>
          </p:nvPr>
        </p:nvSpPr>
        <p:spPr>
          <a:xfrm>
            <a:off x="509169" y="199405"/>
            <a:ext cx="8596668" cy="18265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Trebuchet MS"/>
              <a:buNone/>
            </a:pPr>
            <a:r>
              <a:rPr b="1" lang="es-ES"/>
              <a:t>4. ¿De qué tipo de esperanza estamos hablando?</a:t>
            </a:r>
            <a:endParaRPr/>
          </a:p>
        </p:txBody>
      </p:sp>
      <p:pic>
        <p:nvPicPr>
          <p:cNvPr descr="Instituto de las Hijas de María Auxiliadora - Wikipedia, la enciclopedia  libre" id="210" name="Google Shape;210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04209" y="1385330"/>
            <a:ext cx="4006596" cy="4856480"/>
          </a:xfrm>
          <a:prstGeom prst="rect">
            <a:avLst/>
          </a:prstGeom>
          <a:noFill/>
          <a:ln>
            <a:noFill/>
          </a:ln>
          <a:effectLst>
            <a:outerShdw blurRad="190500" rotWithShape="0" algn="tl">
              <a:srgbClr val="000000">
                <a:alpha val="69803"/>
              </a:srgbClr>
            </a:outerShdw>
          </a:effectLst>
        </p:spPr>
      </p:pic>
      <p:pic>
        <p:nvPicPr>
          <p:cNvPr descr="LOS SALESIANOS, HERMANOS MAYORES HONORARIOS" id="211" name="Google Shape;211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1336" y="2314149"/>
            <a:ext cx="5854664" cy="3073699"/>
          </a:xfrm>
          <a:prstGeom prst="rect">
            <a:avLst/>
          </a:prstGeom>
          <a:noFill/>
          <a:ln>
            <a:noFill/>
          </a:ln>
          <a:effectLst>
            <a:outerShdw blurRad="190500" rotWithShape="0" algn="tl">
              <a:srgbClr val="000000">
                <a:alpha val="69803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2"/>
          <p:cNvSpPr txBox="1"/>
          <p:nvPr>
            <p:ph type="title"/>
          </p:nvPr>
        </p:nvSpPr>
        <p:spPr>
          <a:xfrm>
            <a:off x="561721" y="956149"/>
            <a:ext cx="8596668" cy="18265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rebuchet MS"/>
              <a:buNone/>
            </a:pPr>
            <a:r>
              <a:rPr b="1" lang="es-ES" sz="3600"/>
              <a:t>5. Preguntas, lectura creyente de la realidad, esperanza cristiana… ¿qué “renovada sabiduría” despiertan en nuestro corazón salesiano?</a:t>
            </a:r>
            <a:endParaRPr/>
          </a:p>
        </p:txBody>
      </p:sp>
      <p:pic>
        <p:nvPicPr>
          <p:cNvPr descr="Famiglie formato Laudato Si' / Dossier / Home - La Vita del Popolo di  Treviso" id="217" name="Google Shape;217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5245" y="2975018"/>
            <a:ext cx="4546994" cy="2728196"/>
          </a:xfrm>
          <a:prstGeom prst="rect">
            <a:avLst/>
          </a:prstGeom>
          <a:noFill/>
          <a:ln>
            <a:noFill/>
          </a:ln>
          <a:effectLst>
            <a:outerShdw blurRad="190500" rotWithShape="0" algn="tl">
              <a:srgbClr val="000000">
                <a:alpha val="69803"/>
              </a:srgbClr>
            </a:outerShdw>
          </a:effectLst>
        </p:spPr>
      </p:pic>
      <p:pic>
        <p:nvPicPr>
          <p:cNvPr descr="Papa Francesco – Fratelli tutti" id="218" name="Google Shape;218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417408" y="2975018"/>
            <a:ext cx="4086860" cy="2728196"/>
          </a:xfrm>
          <a:prstGeom prst="rect">
            <a:avLst/>
          </a:prstGeom>
          <a:noFill/>
          <a:ln>
            <a:noFill/>
          </a:ln>
          <a:effectLst>
            <a:outerShdw blurRad="190500" rotWithShape="0" algn="tl">
              <a:srgbClr val="000000">
                <a:alpha val="69803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3"/>
          <p:cNvSpPr txBox="1"/>
          <p:nvPr>
            <p:ph type="title"/>
          </p:nvPr>
        </p:nvSpPr>
        <p:spPr>
          <a:xfrm>
            <a:off x="414577" y="241446"/>
            <a:ext cx="8596668" cy="18265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rebuchet MS"/>
              <a:buNone/>
            </a:pPr>
            <a:r>
              <a:rPr b="1" lang="es-ES"/>
              <a:t>6. Acentos que cultivar entre nosotros, miembros de la Familia Salesiana</a:t>
            </a:r>
            <a:endParaRPr/>
          </a:p>
        </p:txBody>
      </p:sp>
      <p:pic>
        <p:nvPicPr>
          <p:cNvPr id="224" name="Google Shape;224;p13"/>
          <p:cNvPicPr preferRelativeResize="0"/>
          <p:nvPr/>
        </p:nvPicPr>
        <p:blipFill rotWithShape="1">
          <a:blip r:embed="rId3">
            <a:alphaModFix/>
          </a:blip>
          <a:srcRect b="0" l="0" r="24137" t="0"/>
          <a:stretch/>
        </p:blipFill>
        <p:spPr>
          <a:xfrm>
            <a:off x="414577" y="2484441"/>
            <a:ext cx="4932855" cy="3657600"/>
          </a:xfrm>
          <a:prstGeom prst="rect">
            <a:avLst/>
          </a:prstGeom>
          <a:noFill/>
          <a:ln>
            <a:noFill/>
          </a:ln>
          <a:effectLst>
            <a:outerShdw blurRad="190500" rotWithShape="0" algn="tl">
              <a:srgbClr val="000000">
                <a:alpha val="69803"/>
              </a:srgbClr>
            </a:outerShdw>
          </a:effectLst>
        </p:spPr>
      </p:pic>
      <p:sp>
        <p:nvSpPr>
          <p:cNvPr id="225" name="Google Shape;225;p13"/>
          <p:cNvSpPr txBox="1"/>
          <p:nvPr>
            <p:ph idx="1" type="body"/>
          </p:nvPr>
        </p:nvSpPr>
        <p:spPr>
          <a:xfrm>
            <a:off x="5591504" y="2783724"/>
            <a:ext cx="3720663" cy="401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b="1" i="1" lang="es-ES">
                <a:solidFill>
                  <a:schemeClr val="dk1"/>
                </a:solidFill>
              </a:rPr>
              <a:t> Personalizar y socializar 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b="1" i="1">
              <a:solidFill>
                <a:schemeClr val="dk1"/>
              </a:solidFill>
            </a:endParaRPr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b="1" i="1" lang="es-ES">
                <a:solidFill>
                  <a:schemeClr val="dk1"/>
                </a:solidFill>
              </a:rPr>
              <a:t> Tomar decisión en orden a la acción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b="1" i="1">
              <a:solidFill>
                <a:schemeClr val="dk1"/>
              </a:solidFill>
            </a:endParaRPr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b="1" i="1" lang="es-ES">
                <a:solidFill>
                  <a:schemeClr val="dk1"/>
                </a:solidFill>
              </a:rPr>
              <a:t> Apasionarse nuevamente por Aquel que hace nuevas todas las cosas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rPr b="1" i="1" lang="es-ES">
                <a:solidFill>
                  <a:schemeClr val="dk1"/>
                </a:solidFill>
              </a:rPr>
              <a:t>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4"/>
          <p:cNvSpPr txBox="1"/>
          <p:nvPr>
            <p:ph type="title"/>
          </p:nvPr>
        </p:nvSpPr>
        <p:spPr>
          <a:xfrm>
            <a:off x="414577" y="241446"/>
            <a:ext cx="8596668" cy="18265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rebuchet MS"/>
              <a:buNone/>
            </a:pPr>
            <a:r>
              <a:rPr b="1" lang="es-ES"/>
              <a:t>6. Acentos que cultivar entre nosotros, miembros de la Familia Salesiana</a:t>
            </a:r>
            <a:endParaRPr/>
          </a:p>
        </p:txBody>
      </p:sp>
      <p:pic>
        <p:nvPicPr>
          <p:cNvPr id="231" name="Google Shape;231;p14"/>
          <p:cNvPicPr preferRelativeResize="0"/>
          <p:nvPr/>
        </p:nvPicPr>
        <p:blipFill rotWithShape="1">
          <a:blip r:embed="rId3">
            <a:alphaModFix/>
          </a:blip>
          <a:srcRect b="0" l="0" r="24137" t="0"/>
          <a:stretch/>
        </p:blipFill>
        <p:spPr>
          <a:xfrm>
            <a:off x="414577" y="2484441"/>
            <a:ext cx="4932855" cy="3657600"/>
          </a:xfrm>
          <a:prstGeom prst="rect">
            <a:avLst/>
          </a:prstGeom>
          <a:noFill/>
          <a:ln>
            <a:noFill/>
          </a:ln>
          <a:effectLst>
            <a:outerShdw blurRad="190500" rotWithShape="0" algn="tl">
              <a:srgbClr val="000000">
                <a:alpha val="69803"/>
              </a:srgbClr>
            </a:outerShdw>
          </a:effectLst>
        </p:spPr>
      </p:pic>
      <p:sp>
        <p:nvSpPr>
          <p:cNvPr id="232" name="Google Shape;232;p14"/>
          <p:cNvSpPr txBox="1"/>
          <p:nvPr>
            <p:ph idx="1" type="body"/>
          </p:nvPr>
        </p:nvSpPr>
        <p:spPr>
          <a:xfrm>
            <a:off x="5591504" y="2783724"/>
            <a:ext cx="3720663" cy="6452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b="1" i="1" lang="es-ES">
                <a:solidFill>
                  <a:schemeClr val="dk1"/>
                </a:solidFill>
              </a:rPr>
              <a:t> Personalizar y socializar 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b="1" i="1">
              <a:solidFill>
                <a:schemeClr val="dk1"/>
              </a:solidFill>
            </a:endParaRPr>
          </a:p>
        </p:txBody>
      </p:sp>
      <p:pic>
        <p:nvPicPr>
          <p:cNvPr descr="Comunicación grupal o intermedia - 663 - Comunicación" id="233" name="Google Shape;233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920603" y="3429000"/>
            <a:ext cx="2564370" cy="25643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5"/>
          <p:cNvSpPr txBox="1"/>
          <p:nvPr>
            <p:ph type="title"/>
          </p:nvPr>
        </p:nvSpPr>
        <p:spPr>
          <a:xfrm>
            <a:off x="414577" y="241446"/>
            <a:ext cx="8596668" cy="18265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rebuchet MS"/>
              <a:buNone/>
            </a:pPr>
            <a:r>
              <a:rPr b="1" lang="es-ES"/>
              <a:t>6. Acentos que cultivar entre nosotros, miembros de la Familia Salesiana</a:t>
            </a:r>
            <a:endParaRPr/>
          </a:p>
        </p:txBody>
      </p:sp>
      <p:pic>
        <p:nvPicPr>
          <p:cNvPr id="239" name="Google Shape;239;p15"/>
          <p:cNvPicPr preferRelativeResize="0"/>
          <p:nvPr/>
        </p:nvPicPr>
        <p:blipFill rotWithShape="1">
          <a:blip r:embed="rId3">
            <a:alphaModFix/>
          </a:blip>
          <a:srcRect b="0" l="0" r="24137" t="0"/>
          <a:stretch/>
        </p:blipFill>
        <p:spPr>
          <a:xfrm>
            <a:off x="414577" y="2484441"/>
            <a:ext cx="4932855" cy="3657600"/>
          </a:xfrm>
          <a:prstGeom prst="rect">
            <a:avLst/>
          </a:prstGeom>
          <a:noFill/>
          <a:ln>
            <a:noFill/>
          </a:ln>
          <a:effectLst>
            <a:outerShdw blurRad="190500" rotWithShape="0" algn="tl">
              <a:srgbClr val="000000">
                <a:alpha val="69803"/>
              </a:srgbClr>
            </a:outerShdw>
          </a:effectLst>
        </p:spPr>
      </p:pic>
      <p:sp>
        <p:nvSpPr>
          <p:cNvPr id="240" name="Google Shape;240;p15"/>
          <p:cNvSpPr txBox="1"/>
          <p:nvPr>
            <p:ph idx="1" type="body"/>
          </p:nvPr>
        </p:nvSpPr>
        <p:spPr>
          <a:xfrm>
            <a:off x="5591504" y="2783724"/>
            <a:ext cx="3720663" cy="840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b="1" i="1" lang="es-ES">
                <a:solidFill>
                  <a:schemeClr val="dk1"/>
                </a:solidFill>
              </a:rPr>
              <a:t> Tomar decisión en orden a la acción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pic>
        <p:nvPicPr>
          <p:cNvPr descr="Solución de problemas y toma de decisiones - Tratamientos Psicológicos" id="241" name="Google Shape;241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96000" y="3738013"/>
            <a:ext cx="2570205" cy="24040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6"/>
          <p:cNvSpPr txBox="1"/>
          <p:nvPr>
            <p:ph type="title"/>
          </p:nvPr>
        </p:nvSpPr>
        <p:spPr>
          <a:xfrm>
            <a:off x="414577" y="241446"/>
            <a:ext cx="8596668" cy="18265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rebuchet MS"/>
              <a:buNone/>
            </a:pPr>
            <a:r>
              <a:rPr b="1" lang="es-ES"/>
              <a:t>6. Acentos que cultivar entre nosotros, miembros de la Familia Salesiana</a:t>
            </a:r>
            <a:endParaRPr/>
          </a:p>
        </p:txBody>
      </p:sp>
      <p:pic>
        <p:nvPicPr>
          <p:cNvPr id="247" name="Google Shape;247;p16"/>
          <p:cNvPicPr preferRelativeResize="0"/>
          <p:nvPr/>
        </p:nvPicPr>
        <p:blipFill rotWithShape="1">
          <a:blip r:embed="rId3">
            <a:alphaModFix/>
          </a:blip>
          <a:srcRect b="0" l="0" r="24137" t="0"/>
          <a:stretch/>
        </p:blipFill>
        <p:spPr>
          <a:xfrm>
            <a:off x="414577" y="2484441"/>
            <a:ext cx="4932855" cy="3657600"/>
          </a:xfrm>
          <a:prstGeom prst="rect">
            <a:avLst/>
          </a:prstGeom>
          <a:noFill/>
          <a:ln>
            <a:noFill/>
          </a:ln>
          <a:effectLst>
            <a:outerShdw blurRad="190500" rotWithShape="0" algn="tl">
              <a:srgbClr val="000000">
                <a:alpha val="69803"/>
              </a:srgbClr>
            </a:outerShdw>
          </a:effectLst>
        </p:spPr>
      </p:pic>
      <p:sp>
        <p:nvSpPr>
          <p:cNvPr id="248" name="Google Shape;248;p16"/>
          <p:cNvSpPr txBox="1"/>
          <p:nvPr>
            <p:ph idx="1" type="body"/>
          </p:nvPr>
        </p:nvSpPr>
        <p:spPr>
          <a:xfrm>
            <a:off x="5591504" y="2783724"/>
            <a:ext cx="3720663" cy="10551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b="1" i="1" lang="es-ES">
                <a:solidFill>
                  <a:schemeClr val="dk1"/>
                </a:solidFill>
              </a:rPr>
              <a:t> Apasionarse nuevamente por Aquel que hace nuevas todas las cosas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pic>
        <p:nvPicPr>
          <p:cNvPr descr="54 Detalle Cristo bienaventuranzas" id="249" name="Google Shape;249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96000" y="4066969"/>
            <a:ext cx="2860567" cy="21459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7"/>
          <p:cNvSpPr txBox="1"/>
          <p:nvPr>
            <p:ph idx="1" type="subTitle"/>
          </p:nvPr>
        </p:nvSpPr>
        <p:spPr>
          <a:xfrm>
            <a:off x="3584026" y="4339342"/>
            <a:ext cx="6138041" cy="14898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SzPts val="2240"/>
              <a:buNone/>
            </a:pPr>
            <a:r>
              <a:rPr b="1" lang="es-ES" sz="2800">
                <a:solidFill>
                  <a:schemeClr val="dk1"/>
                </a:solidFill>
              </a:rPr>
              <a:t> P. Joan Lluís Playà</a:t>
            </a:r>
            <a:endParaRPr b="1" sz="2800">
              <a:solidFill>
                <a:schemeClr val="dk1"/>
              </a:solidFill>
            </a:endParaRPr>
          </a:p>
          <a:p>
            <a:pPr indent="0" lvl="0" marL="0" rtl="0" algn="r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rPr lang="es-ES"/>
              <a:t>Delegado del Rector Mayor para la Familia Salesiana </a:t>
            </a:r>
            <a:endParaRPr/>
          </a:p>
          <a:p>
            <a:pPr indent="0" lvl="0" marL="0" rtl="0" algn="r">
              <a:spcBef>
                <a:spcPts val="1000"/>
              </a:spcBef>
              <a:spcAft>
                <a:spcPts val="0"/>
              </a:spcAft>
              <a:buSzPts val="2240"/>
              <a:buNone/>
            </a:pPr>
            <a:r>
              <a:t/>
            </a:r>
            <a:endParaRPr sz="2800"/>
          </a:p>
        </p:txBody>
      </p:sp>
      <p:pic>
        <p:nvPicPr>
          <p:cNvPr id="255" name="Google Shape;255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31942" y="1028818"/>
            <a:ext cx="8128000" cy="337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" name="Google Shape;260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3028" y="134173"/>
            <a:ext cx="4305057" cy="1789289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18"/>
          <p:cNvSpPr txBox="1"/>
          <p:nvPr/>
        </p:nvSpPr>
        <p:spPr>
          <a:xfrm>
            <a:off x="1048317" y="2444648"/>
            <a:ext cx="8845696" cy="42791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None/>
            </a:pPr>
            <a:r>
              <a:rPr b="1" i="0" lang="es-ES" sz="3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1º</a:t>
            </a:r>
            <a:r>
              <a:rPr b="0" i="0" lang="es-ES" sz="3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b="0" i="1" lang="es-ES" sz="3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¿Cuáles</a:t>
            </a:r>
            <a:r>
              <a:rPr b="0" i="0" lang="es-ES" sz="3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b="0" i="1" lang="es-ES" sz="3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son las</a:t>
            </a:r>
            <a:r>
              <a:rPr b="0" i="0" lang="es-ES" sz="3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b="0" i="1" lang="es-ES" sz="3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Novedades que el Señor está dando origen entre nosotros (en el ámbito personal y en el ámbito colectivo de la Familia Salesiana) en este tiempo?</a:t>
            </a:r>
            <a:endParaRPr/>
          </a:p>
          <a:p>
            <a:pPr indent="0" lvl="0" marL="0" marR="0" rtl="0" algn="ctr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None/>
            </a:pPr>
            <a:r>
              <a:rPr b="0" i="1" lang="es-ES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endParaRPr b="0" i="0" sz="24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ctr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ctr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None/>
            </a:pPr>
            <a:r>
              <a:rPr b="0" i="0" lang="es-ES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Enviar síntesis a: </a:t>
            </a:r>
            <a:r>
              <a:rPr b="0" i="0" lang="es-ES" sz="2400" u="none" cap="none" strike="noStrike">
                <a:solidFill>
                  <a:srgbClr val="0070C0"/>
                </a:solidFill>
                <a:latin typeface="Trebuchet MS"/>
                <a:ea typeface="Trebuchet MS"/>
                <a:cs typeface="Trebuchet MS"/>
                <a:sym typeface="Trebuchet MS"/>
              </a:rPr>
              <a:t>signo@salesianos.cl</a:t>
            </a:r>
            <a:endParaRPr b="0" i="0" sz="3200" u="none" cap="none" strike="noStrike">
              <a:solidFill>
                <a:srgbClr val="0070C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2"/>
          <p:cNvPicPr preferRelativeResize="0"/>
          <p:nvPr/>
        </p:nvPicPr>
        <p:blipFill rotWithShape="1">
          <a:blip r:embed="rId3">
            <a:alphaModFix/>
          </a:blip>
          <a:srcRect b="0" l="9655" r="9525" t="0"/>
          <a:stretch/>
        </p:blipFill>
        <p:spPr>
          <a:xfrm>
            <a:off x="2364827" y="2673833"/>
            <a:ext cx="5377907" cy="3743023"/>
          </a:xfrm>
          <a:prstGeom prst="rect">
            <a:avLst/>
          </a:prstGeom>
          <a:noFill/>
          <a:ln>
            <a:noFill/>
          </a:ln>
          <a:effectLst>
            <a:outerShdw blurRad="190500" rotWithShape="0" algn="tl">
              <a:srgbClr val="000000">
                <a:alpha val="69803"/>
              </a:srgbClr>
            </a:outerShdw>
          </a:effectLst>
        </p:spPr>
      </p:pic>
      <p:sp>
        <p:nvSpPr>
          <p:cNvPr id="150" name="Google Shape;150;p2"/>
          <p:cNvSpPr txBox="1"/>
          <p:nvPr>
            <p:ph type="title"/>
          </p:nvPr>
        </p:nvSpPr>
        <p:spPr>
          <a:xfrm>
            <a:off x="477638" y="441144"/>
            <a:ext cx="8596668" cy="18265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Trebuchet MS"/>
              <a:buNone/>
            </a:pPr>
            <a:r>
              <a:rPr b="1" lang="es-ES"/>
              <a:t>El aguinaldo 2021, </a:t>
            </a:r>
            <a:br>
              <a:rPr b="1" lang="es-ES"/>
            </a:br>
            <a:r>
              <a:rPr b="1" lang="es-ES"/>
              <a:t>un aguinaldo para el “hoy de Dios”</a:t>
            </a:r>
            <a:endParaRPr/>
          </a:p>
        </p:txBody>
      </p:sp>
      <p:sp>
        <p:nvSpPr>
          <p:cNvPr id="151" name="Google Shape;151;p2"/>
          <p:cNvSpPr txBox="1"/>
          <p:nvPr>
            <p:ph idx="1" type="body"/>
          </p:nvPr>
        </p:nvSpPr>
        <p:spPr>
          <a:xfrm>
            <a:off x="477638" y="588289"/>
            <a:ext cx="1519327" cy="4334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b="1" lang="es-ES"/>
              <a:t>Premisa:</a:t>
            </a:r>
            <a:endParaRPr/>
          </a:p>
        </p:txBody>
      </p:sp>
      <p:pic>
        <p:nvPicPr>
          <p:cNvPr id="152" name="Google Shape;152;p2"/>
          <p:cNvPicPr preferRelativeResize="0"/>
          <p:nvPr/>
        </p:nvPicPr>
        <p:blipFill rotWithShape="1">
          <a:blip r:embed="rId4">
            <a:alphaModFix/>
          </a:blip>
          <a:srcRect b="0" l="9655" r="9525" t="0"/>
          <a:stretch/>
        </p:blipFill>
        <p:spPr>
          <a:xfrm>
            <a:off x="2596354" y="2848993"/>
            <a:ext cx="4929215" cy="3381115"/>
          </a:xfrm>
          <a:prstGeom prst="rect">
            <a:avLst/>
          </a:prstGeom>
          <a:noFill/>
          <a:ln>
            <a:noFill/>
          </a:ln>
          <a:effectLst>
            <a:outerShdw blurRad="190500" rotWithShape="0" algn="tl">
              <a:srgbClr val="000000">
                <a:alpha val="69803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"/>
          <p:cNvSpPr txBox="1"/>
          <p:nvPr>
            <p:ph type="title"/>
          </p:nvPr>
        </p:nvSpPr>
        <p:spPr>
          <a:xfrm>
            <a:off x="309473" y="987682"/>
            <a:ext cx="4388651" cy="18265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rebuchet MS"/>
              <a:buNone/>
            </a:pPr>
            <a:r>
              <a:rPr b="1" lang="es-ES"/>
              <a:t>1. Don Bosco, un santo de los “tiempos difíciles”</a:t>
            </a:r>
            <a:endParaRPr/>
          </a:p>
        </p:txBody>
      </p:sp>
      <p:pic>
        <p:nvPicPr>
          <p:cNvPr id="158" name="Google Shape;158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12348" y="578068"/>
            <a:ext cx="3918607" cy="5877911"/>
          </a:xfrm>
          <a:prstGeom prst="rect">
            <a:avLst/>
          </a:prstGeom>
          <a:noFill/>
          <a:ln>
            <a:noFill/>
          </a:ln>
          <a:effectLst>
            <a:outerShdw blurRad="190500" rotWithShape="0" algn="tl">
              <a:srgbClr val="000000">
                <a:alpha val="69803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4"/>
          <p:cNvSpPr txBox="1"/>
          <p:nvPr>
            <p:ph type="title"/>
          </p:nvPr>
        </p:nvSpPr>
        <p:spPr>
          <a:xfrm>
            <a:off x="292997" y="213325"/>
            <a:ext cx="8389684" cy="18265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Trebuchet MS"/>
              <a:buNone/>
            </a:pPr>
            <a:r>
              <a:rPr b="1" lang="es-ES"/>
              <a:t>1. Don Bosco, un santo de los “tiempos difíciles”</a:t>
            </a:r>
            <a:endParaRPr/>
          </a:p>
        </p:txBody>
      </p:sp>
      <p:pic>
        <p:nvPicPr>
          <p:cNvPr id="164" name="Google Shape;164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77713" y="2138152"/>
            <a:ext cx="6767217" cy="4218525"/>
          </a:xfrm>
          <a:prstGeom prst="rect">
            <a:avLst/>
          </a:prstGeom>
          <a:noFill/>
          <a:ln>
            <a:noFill/>
          </a:ln>
          <a:effectLst>
            <a:outerShdw blurRad="190500" rotWithShape="0" algn="tl">
              <a:srgbClr val="000000">
                <a:alpha val="69803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5"/>
          <p:cNvSpPr txBox="1"/>
          <p:nvPr>
            <p:ph type="title"/>
          </p:nvPr>
        </p:nvSpPr>
        <p:spPr>
          <a:xfrm>
            <a:off x="309473" y="987682"/>
            <a:ext cx="4388651" cy="18265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rebuchet MS"/>
              <a:buNone/>
            </a:pPr>
            <a:r>
              <a:rPr b="1" lang="es-ES"/>
              <a:t>1. Don Bosco, un santo de los “tiempos difíciles”</a:t>
            </a:r>
            <a:endParaRPr/>
          </a:p>
        </p:txBody>
      </p:sp>
      <p:sp>
        <p:nvSpPr>
          <p:cNvPr id="170" name="Google Shape;170;p5"/>
          <p:cNvSpPr txBox="1"/>
          <p:nvPr>
            <p:ph idx="1" type="body"/>
          </p:nvPr>
        </p:nvSpPr>
        <p:spPr>
          <a:xfrm>
            <a:off x="542838" y="3429000"/>
            <a:ext cx="4155286" cy="2388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1920"/>
              <a:buNone/>
            </a:pPr>
            <a:r>
              <a:rPr lang="es-ES" sz="2400">
                <a:solidFill>
                  <a:schemeClr val="dk1"/>
                </a:solidFill>
              </a:rPr>
              <a:t>¿Cómo reaccionó Don Bosco?</a:t>
            </a:r>
            <a:endParaRPr/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SzPts val="1920"/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SzPts val="1920"/>
              <a:buNone/>
            </a:pPr>
            <a:r>
              <a:rPr lang="es-ES" sz="2400">
                <a:solidFill>
                  <a:schemeClr val="dk1"/>
                </a:solidFill>
              </a:rPr>
              <a:t>¿Cómo han reaccionado tantos miembros de nuestra Familia Salesiana? </a:t>
            </a:r>
            <a:endParaRPr sz="2400">
              <a:solidFill>
                <a:schemeClr val="dk1"/>
              </a:solidFill>
            </a:endParaRPr>
          </a:p>
        </p:txBody>
      </p:sp>
      <p:pic>
        <p:nvPicPr>
          <p:cNvPr id="171" name="Google Shape;171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12348" y="578068"/>
            <a:ext cx="3918607" cy="5877911"/>
          </a:xfrm>
          <a:prstGeom prst="rect">
            <a:avLst/>
          </a:prstGeom>
          <a:noFill/>
          <a:ln>
            <a:noFill/>
          </a:ln>
          <a:effectLst>
            <a:outerShdw blurRad="190500" rotWithShape="0" algn="tl">
              <a:srgbClr val="000000">
                <a:alpha val="69803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6"/>
          <p:cNvSpPr txBox="1"/>
          <p:nvPr>
            <p:ph type="title"/>
          </p:nvPr>
        </p:nvSpPr>
        <p:spPr>
          <a:xfrm>
            <a:off x="551211" y="209915"/>
            <a:ext cx="8596668" cy="18265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Trebuchet MS"/>
              <a:buNone/>
            </a:pPr>
            <a:r>
              <a:rPr b="1" lang="es-ES"/>
              <a:t>2. Las abundantes preguntas del Rector Mayor </a:t>
            </a:r>
            <a:endParaRPr/>
          </a:p>
        </p:txBody>
      </p:sp>
      <p:sp>
        <p:nvSpPr>
          <p:cNvPr id="177" name="Google Shape;177;p6"/>
          <p:cNvSpPr txBox="1"/>
          <p:nvPr>
            <p:ph idx="1" type="body"/>
          </p:nvPr>
        </p:nvSpPr>
        <p:spPr>
          <a:xfrm>
            <a:off x="4130565" y="2994924"/>
            <a:ext cx="5580994" cy="2944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2240"/>
              <a:buNone/>
            </a:pPr>
            <a:r>
              <a:rPr lang="es-ES" sz="2800">
                <a:solidFill>
                  <a:schemeClr val="dk1"/>
                </a:solidFill>
              </a:rPr>
              <a:t>¿Qué dejará este año en cada uno de nosotros?</a:t>
            </a:r>
            <a:endParaRPr/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SzPts val="2240"/>
              <a:buNone/>
            </a:pPr>
            <a:r>
              <a:t/>
            </a:r>
            <a:endParaRPr sz="28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SzPts val="2240"/>
              <a:buNone/>
            </a:pPr>
            <a:r>
              <a:rPr lang="es-ES" sz="2800">
                <a:solidFill>
                  <a:schemeClr val="dk1"/>
                </a:solidFill>
              </a:rPr>
              <a:t>¿Cómo queremos vivir después de todo esto? </a:t>
            </a:r>
            <a:endParaRPr sz="2800">
              <a:solidFill>
                <a:schemeClr val="dk1"/>
              </a:solidFill>
            </a:endParaRPr>
          </a:p>
        </p:txBody>
      </p:sp>
      <p:pic>
        <p:nvPicPr>
          <p:cNvPr id="178" name="Google Shape;178;p6"/>
          <p:cNvPicPr preferRelativeResize="0"/>
          <p:nvPr/>
        </p:nvPicPr>
        <p:blipFill rotWithShape="1">
          <a:blip r:embed="rId3">
            <a:alphaModFix/>
          </a:blip>
          <a:srcRect b="2986" l="0" r="5279" t="0"/>
          <a:stretch/>
        </p:blipFill>
        <p:spPr>
          <a:xfrm>
            <a:off x="924911" y="2352548"/>
            <a:ext cx="3079530" cy="29446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7"/>
          <p:cNvSpPr txBox="1"/>
          <p:nvPr>
            <p:ph type="title"/>
          </p:nvPr>
        </p:nvSpPr>
        <p:spPr>
          <a:xfrm>
            <a:off x="551211" y="209915"/>
            <a:ext cx="8596668" cy="18265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Trebuchet MS"/>
              <a:buNone/>
            </a:pPr>
            <a:r>
              <a:rPr b="1" lang="es-ES"/>
              <a:t>2. Las abundantes preguntas del Rector Mayor </a:t>
            </a:r>
            <a:endParaRPr/>
          </a:p>
        </p:txBody>
      </p:sp>
      <p:pic>
        <p:nvPicPr>
          <p:cNvPr descr="CONOCIENDO A DON BOSCO: septiembre 2012" id="184" name="Google Shape;184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26042" y="2200422"/>
            <a:ext cx="6713685" cy="4126238"/>
          </a:xfrm>
          <a:prstGeom prst="rect">
            <a:avLst/>
          </a:prstGeom>
          <a:noFill/>
          <a:ln>
            <a:noFill/>
          </a:ln>
          <a:effectLst>
            <a:outerShdw blurRad="190500" rotWithShape="0" algn="tl">
              <a:srgbClr val="000000">
                <a:alpha val="69803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8"/>
          <p:cNvSpPr txBox="1"/>
          <p:nvPr>
            <p:ph type="title"/>
          </p:nvPr>
        </p:nvSpPr>
        <p:spPr>
          <a:xfrm>
            <a:off x="362025" y="209916"/>
            <a:ext cx="8596668" cy="18265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rebuchet MS"/>
              <a:buNone/>
            </a:pPr>
            <a:r>
              <a:rPr b="1" lang="es-ES"/>
              <a:t>3. La lectura creyente de la realidad: en sintonía con los ojos de Dios</a:t>
            </a:r>
            <a:endParaRPr/>
          </a:p>
        </p:txBody>
      </p:sp>
      <p:sp>
        <p:nvSpPr>
          <p:cNvPr id="190" name="Google Shape;190;p8"/>
          <p:cNvSpPr txBox="1"/>
          <p:nvPr>
            <p:ph idx="1" type="body"/>
          </p:nvPr>
        </p:nvSpPr>
        <p:spPr>
          <a:xfrm>
            <a:off x="5794225" y="3429000"/>
            <a:ext cx="4264200" cy="21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2240"/>
              <a:buNone/>
            </a:pPr>
            <a:r>
              <a:rPr lang="es-ES" sz="2800">
                <a:solidFill>
                  <a:schemeClr val="dk1"/>
                </a:solidFill>
              </a:rPr>
              <a:t>¿Y si Dios estuviera justamente pensando en ustedes por sus fragilidades y no por sus talentos? </a:t>
            </a:r>
            <a:endParaRPr sz="2800">
              <a:solidFill>
                <a:schemeClr val="dk1"/>
              </a:solidFill>
            </a:endParaRPr>
          </a:p>
        </p:txBody>
      </p:sp>
      <p:pic>
        <p:nvPicPr>
          <p:cNvPr id="191" name="Google Shape;191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742002"/>
            <a:ext cx="5517744" cy="34485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9"/>
          <p:cNvSpPr txBox="1"/>
          <p:nvPr>
            <p:ph type="title"/>
          </p:nvPr>
        </p:nvSpPr>
        <p:spPr>
          <a:xfrm>
            <a:off x="362025" y="209916"/>
            <a:ext cx="8596668" cy="18265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rebuchet MS"/>
              <a:buNone/>
            </a:pPr>
            <a:r>
              <a:rPr b="1" lang="es-ES"/>
              <a:t>3. La lectura creyente de la realidad: en sintonía con los ojos de Dios</a:t>
            </a:r>
            <a:endParaRPr/>
          </a:p>
        </p:txBody>
      </p:sp>
      <p:pic>
        <p:nvPicPr>
          <p:cNvPr descr="Don Bosco tuvo la valentía de mirar la realidad con los ojos de hombre y  con los ojos de Dios. Que cada sacerdote lo … | Ojos de hombre, Ojo de  dioses," id="197" name="Google Shape;197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36856" y="2170542"/>
            <a:ext cx="5294126" cy="4049026"/>
          </a:xfrm>
          <a:prstGeom prst="rect">
            <a:avLst/>
          </a:prstGeom>
          <a:noFill/>
          <a:ln>
            <a:noFill/>
          </a:ln>
          <a:effectLst>
            <a:outerShdw blurRad="190500" rotWithShape="0" algn="tl">
              <a:srgbClr val="000000">
                <a:alpha val="69803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Faceta">
  <a:themeElements>
    <a:clrScheme name="Faceta">
      <a:dk1>
        <a:srgbClr val="000000"/>
      </a:dk1>
      <a:lt1>
        <a:srgbClr val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2021-04-13T20:40:10Z</dcterms:created>
  <dc:creator>David Rivera M</dc:creator>
</cp:coreProperties>
</file>