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acifico" panose="020B0604020202020204" charset="0"/>
      <p:regular r:id="rId14"/>
    </p:embeddedFon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Raleway Thin" panose="020B0604020202020204" charset="0"/>
      <p:regular r:id="rId19"/>
      <p:bold r:id="rId20"/>
      <p:italic r:id="rId21"/>
      <p:boldItalic r:id="rId22"/>
    </p:embeddedFont>
    <p:embeddedFont>
      <p:font typeface="Varela Round" panose="020B0604020202020204" charset="-79"/>
      <p:regular r:id="rId23"/>
    </p:embeddedFont>
    <p:embeddedFont>
      <p:font typeface="Work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1FgEF2Js1Mc9rOSwfC1bvFss5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864" y="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c9b4bc0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ec9b4bc0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c9b4bc0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ec9b4bc07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c9b4bc07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ec9b4bc07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-353775" y="3795498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6654971" y="-410153"/>
            <a:ext cx="2805957" cy="2661973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6017770" y="693100"/>
            <a:ext cx="1910145" cy="17012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4"/>
          <p:cNvSpPr/>
          <p:nvPr/>
        </p:nvSpPr>
        <p:spPr>
          <a:xfrm rot="986735">
            <a:off x="654370" y="3671524"/>
            <a:ext cx="2361497" cy="11609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4"/>
          <p:cNvSpPr/>
          <p:nvPr/>
        </p:nvSpPr>
        <p:spPr>
          <a:xfrm rot="7283088">
            <a:off x="8001790" y="3285780"/>
            <a:ext cx="1578088" cy="1381267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4"/>
          <p:cNvSpPr/>
          <p:nvPr/>
        </p:nvSpPr>
        <p:spPr>
          <a:xfrm rot="-10155561">
            <a:off x="-945733" y="1047694"/>
            <a:ext cx="3985308" cy="1963944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4"/>
          <p:cNvSpPr/>
          <p:nvPr/>
        </p:nvSpPr>
        <p:spPr>
          <a:xfrm>
            <a:off x="-271725" y="550602"/>
            <a:ext cx="1123676" cy="1157073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4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5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5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5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1">
  <p:cSld name="BLANK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0" name="Google Shape;30;p16"/>
          <p:cNvSpPr/>
          <p:nvPr/>
        </p:nvSpPr>
        <p:spPr>
          <a:xfrm>
            <a:off x="-296625" y="-263875"/>
            <a:ext cx="2030379" cy="2001770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6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6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6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6"/>
          <p:cNvSpPr/>
          <p:nvPr/>
        </p:nvSpPr>
        <p:spPr>
          <a:xfrm>
            <a:off x="-494451" y="121272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_1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9" name="Google Shape;39;p18"/>
          <p:cNvSpPr/>
          <p:nvPr/>
        </p:nvSpPr>
        <p:spPr>
          <a:xfrm flipH="1">
            <a:off x="7835213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8"/>
          <p:cNvSpPr/>
          <p:nvPr/>
        </p:nvSpPr>
        <p:spPr>
          <a:xfrm rot="-5400000" flipH="1">
            <a:off x="161815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8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8"/>
          <p:cNvSpPr/>
          <p:nvPr/>
        </p:nvSpPr>
        <p:spPr>
          <a:xfrm flipH="1">
            <a:off x="-544275" y="645938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8"/>
          <p:cNvSpPr/>
          <p:nvPr/>
        </p:nvSpPr>
        <p:spPr>
          <a:xfrm flipH="1">
            <a:off x="6244184" y="4423655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2">
  <p:cSld name="BLANK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6" name="Google Shape;46;p19"/>
          <p:cNvSpPr/>
          <p:nvPr/>
        </p:nvSpPr>
        <p:spPr>
          <a:xfrm>
            <a:off x="-363975" y="-139378"/>
            <a:ext cx="1725952" cy="1537174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9"/>
          <p:cNvSpPr/>
          <p:nvPr/>
        </p:nvSpPr>
        <p:spPr>
          <a:xfrm>
            <a:off x="-833250" y="9898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9"/>
          <p:cNvSpPr/>
          <p:nvPr/>
        </p:nvSpPr>
        <p:spPr>
          <a:xfrm rot="3883627">
            <a:off x="5783707" y="3854784"/>
            <a:ext cx="1547313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9"/>
          <p:cNvSpPr/>
          <p:nvPr/>
        </p:nvSpPr>
        <p:spPr>
          <a:xfrm rot="-10111965">
            <a:off x="7102246" y="-359891"/>
            <a:ext cx="2575201" cy="126462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9"/>
          <p:cNvSpPr/>
          <p:nvPr/>
        </p:nvSpPr>
        <p:spPr>
          <a:xfrm>
            <a:off x="4738425" y="413380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9"/>
          <p:cNvSpPr/>
          <p:nvPr/>
        </p:nvSpPr>
        <p:spPr>
          <a:xfrm rot="-1859643">
            <a:off x="7847841" y="325734"/>
            <a:ext cx="945912" cy="1176986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0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0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0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"/>
              <a:buChar char="✘"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"/>
              <a:buChar char="✗"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Char char="■"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Char char="●"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Char char="○"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Char char="■"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Char char="●"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Char char="○"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Char char="■"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985" y="-52901"/>
            <a:ext cx="5092029" cy="509202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5364088" y="4083918"/>
            <a:ext cx="229636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800" b="1" cap="small">
                <a:latin typeface="Raleway"/>
                <a:ea typeface="Raleway"/>
                <a:cs typeface="Raleway"/>
                <a:sym typeface="Raleway"/>
              </a:rPr>
              <a:t>Campamento CDS 2021</a:t>
            </a:r>
            <a:endParaRPr sz="2800" b="1" cap="small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5292080" y="4751906"/>
            <a:ext cx="2188878" cy="249975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867650" y="764500"/>
            <a:ext cx="23682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800" b="1" cap="small" dirty="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Domingo Savio hoy, </a:t>
            </a:r>
            <a:r>
              <a:rPr lang="en" sz="2800" b="1" cap="small" dirty="0">
                <a:latin typeface="Raleway"/>
                <a:ea typeface="Raleway"/>
                <a:cs typeface="Raleway"/>
                <a:sym typeface="Raleway"/>
              </a:rPr>
              <a:t>NOS LLEVA A LA ESPERANZA</a:t>
            </a:r>
            <a:endParaRPr sz="2800" b="1" cap="small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/>
        </p:nvSpPr>
        <p:spPr>
          <a:xfrm>
            <a:off x="2635501" y="449175"/>
            <a:ext cx="3873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 cap="small"/>
              <a:t>Nos presentamos</a:t>
            </a:r>
            <a:endParaRPr sz="3200" b="1" i="0" u="none" strike="noStrike" cap="small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5" name="Google Shape;75;p3"/>
          <p:cNvSpPr txBox="1"/>
          <p:nvPr/>
        </p:nvSpPr>
        <p:spPr>
          <a:xfrm rot="-646323">
            <a:off x="3796570" y="2708769"/>
            <a:ext cx="2494354" cy="41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¿Qué edad tengo?</a:t>
            </a:r>
            <a:endParaRPr sz="1900" b="1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3"/>
          <p:cNvSpPr txBox="1"/>
          <p:nvPr/>
        </p:nvSpPr>
        <p:spPr>
          <a:xfrm rot="516580">
            <a:off x="5349131" y="1550663"/>
            <a:ext cx="2326618" cy="415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¿De dónde vengo?</a:t>
            </a:r>
            <a:endParaRPr sz="1900" b="1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542775" y="3367375"/>
            <a:ext cx="3194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¿En cuál etapa estoy?</a:t>
            </a:r>
            <a:endParaRPr sz="2000" b="1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3"/>
          <p:cNvSpPr txBox="1"/>
          <p:nvPr/>
        </p:nvSpPr>
        <p:spPr>
          <a:xfrm rot="-951824">
            <a:off x="1129712" y="1770079"/>
            <a:ext cx="2920426" cy="41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¿Cuál es mi nombre?</a:t>
            </a:r>
            <a:endParaRPr sz="2000" b="1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3"/>
          <p:cNvSpPr txBox="1"/>
          <p:nvPr/>
        </p:nvSpPr>
        <p:spPr>
          <a:xfrm rot="744366">
            <a:off x="5506128" y="3478337"/>
            <a:ext cx="3555216" cy="41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¿Cuánto tiempo llevo en el club?</a:t>
            </a:r>
            <a:endParaRPr sz="1400" b="1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2893675" y="4271300"/>
            <a:ext cx="4161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¿Qué espero de este campamento?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2592671" y="922506"/>
            <a:ext cx="2189569" cy="250322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 t="32445" r="80721" b="27900"/>
          <a:stretch/>
        </p:blipFill>
        <p:spPr>
          <a:xfrm rot="-479189">
            <a:off x="2737025" y="2136887"/>
            <a:ext cx="853217" cy="117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 l="19409" t="11744" r="37592" b="21069"/>
          <a:stretch/>
        </p:blipFill>
        <p:spPr>
          <a:xfrm>
            <a:off x="7266400" y="1900275"/>
            <a:ext cx="1577501" cy="164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 l="62257" t="11744" r="18361" b="21069"/>
          <a:stretch/>
        </p:blipFill>
        <p:spPr>
          <a:xfrm rot="7863475">
            <a:off x="6739546" y="271601"/>
            <a:ext cx="629026" cy="14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 l="81213" t="31816" r="3377" b="21069"/>
          <a:stretch/>
        </p:blipFill>
        <p:spPr>
          <a:xfrm>
            <a:off x="1088350" y="3920018"/>
            <a:ext cx="548700" cy="111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3">
            <a:alphaModFix/>
          </a:blip>
          <a:srcRect t="32445" r="80721" b="27900"/>
          <a:stretch/>
        </p:blipFill>
        <p:spPr>
          <a:xfrm rot="-479189">
            <a:off x="6968750" y="3973612"/>
            <a:ext cx="853217" cy="117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 l="19409" t="11744" r="37592" b="21069"/>
          <a:stretch/>
        </p:blipFill>
        <p:spPr>
          <a:xfrm>
            <a:off x="1195000" y="751500"/>
            <a:ext cx="984077" cy="109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3">
            <a:alphaModFix/>
          </a:blip>
          <a:srcRect l="81213" t="31816" r="3377" b="21069"/>
          <a:stretch/>
        </p:blipFill>
        <p:spPr>
          <a:xfrm rot="10800000">
            <a:off x="4297638" y="1418768"/>
            <a:ext cx="548700" cy="111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3">
            <a:alphaModFix/>
          </a:blip>
          <a:srcRect l="62257" t="11744" r="18361" b="21069"/>
          <a:stretch/>
        </p:blipFill>
        <p:spPr>
          <a:xfrm rot="-10078182">
            <a:off x="421395" y="1995064"/>
            <a:ext cx="629026" cy="145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 l="19409" t="11744" r="37592" b="21069"/>
          <a:stretch/>
        </p:blipFill>
        <p:spPr>
          <a:xfrm>
            <a:off x="4482599" y="3301050"/>
            <a:ext cx="918199" cy="10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3">
            <a:alphaModFix/>
          </a:blip>
          <a:srcRect l="62257" t="11744" r="18361" b="21069"/>
          <a:stretch/>
        </p:blipFill>
        <p:spPr>
          <a:xfrm rot="165864">
            <a:off x="4816073" y="2959794"/>
            <a:ext cx="643229" cy="148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101775" y="53482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800">
                <a:solidFill>
                  <a:srgbClr val="00B0F0"/>
                </a:solidFill>
                <a:latin typeface="Pacifico"/>
                <a:ea typeface="Pacifico"/>
                <a:cs typeface="Pacifico"/>
                <a:sym typeface="Pacifico"/>
              </a:rPr>
              <a:t>A</a:t>
            </a:r>
            <a:r>
              <a:rPr lang="en" sz="3800">
                <a:solidFill>
                  <a:srgbClr val="7030A0"/>
                </a:solidFill>
                <a:latin typeface="Pacifico"/>
                <a:ea typeface="Pacifico"/>
                <a:cs typeface="Pacifico"/>
                <a:sym typeface="Pacifico"/>
              </a:rPr>
              <a:t>p</a:t>
            </a:r>
            <a:r>
              <a:rPr lang="en" sz="38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r</a:t>
            </a:r>
            <a:r>
              <a:rPr lang="en" sz="3800">
                <a:solidFill>
                  <a:srgbClr val="00B050"/>
                </a:solidFill>
                <a:latin typeface="Pacifico"/>
                <a:ea typeface="Pacifico"/>
                <a:cs typeface="Pacifico"/>
                <a:sym typeface="Pacifico"/>
              </a:rPr>
              <a:t>e</a:t>
            </a:r>
            <a:r>
              <a:rPr lang="en" sz="3800">
                <a:solidFill>
                  <a:srgbClr val="002060"/>
                </a:solidFill>
                <a:latin typeface="Pacifico"/>
                <a:ea typeface="Pacifico"/>
                <a:cs typeface="Pacifico"/>
                <a:sym typeface="Pacifico"/>
              </a:rPr>
              <a:t>n</a:t>
            </a:r>
            <a:r>
              <a:rPr lang="en" sz="3800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d</a:t>
            </a:r>
            <a:r>
              <a:rPr lang="en" sz="3800">
                <a:solidFill>
                  <a:srgbClr val="C00000"/>
                </a:solidFill>
                <a:latin typeface="Pacifico"/>
                <a:ea typeface="Pacifico"/>
                <a:cs typeface="Pacifico"/>
                <a:sym typeface="Pacifico"/>
              </a:rPr>
              <a:t>e</a:t>
            </a:r>
            <a:r>
              <a:rPr lang="en" sz="3800">
                <a:solidFill>
                  <a:srgbClr val="7030A0"/>
                </a:solidFill>
                <a:latin typeface="Pacifico"/>
                <a:ea typeface="Pacifico"/>
                <a:cs typeface="Pacifico"/>
                <a:sym typeface="Pacifico"/>
              </a:rPr>
              <a:t>m</a:t>
            </a:r>
            <a:r>
              <a:rPr lang="en" sz="3800">
                <a:solidFill>
                  <a:srgbClr val="455520"/>
                </a:solidFill>
                <a:latin typeface="Pacifico"/>
                <a:ea typeface="Pacifico"/>
                <a:cs typeface="Pacifico"/>
                <a:sym typeface="Pacifico"/>
              </a:rPr>
              <a:t>o</a:t>
            </a:r>
            <a:r>
              <a:rPr lang="en" sz="3800">
                <a:solidFill>
                  <a:srgbClr val="7F4000"/>
                </a:solidFill>
                <a:latin typeface="Pacifico"/>
                <a:ea typeface="Pacifico"/>
                <a:cs typeface="Pacifico"/>
                <a:sym typeface="Pacifico"/>
              </a:rPr>
              <a:t>s</a:t>
            </a:r>
            <a:r>
              <a:rPr lang="en" sz="3800">
                <a:latin typeface="Pacifico"/>
                <a:ea typeface="Pacifico"/>
                <a:cs typeface="Pacifico"/>
                <a:sym typeface="Pacifico"/>
              </a:rPr>
              <a:t> de Domingo</a:t>
            </a:r>
            <a:endParaRPr sz="3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58204"/>
          <a:stretch/>
        </p:blipFill>
        <p:spPr>
          <a:xfrm>
            <a:off x="910225" y="1329425"/>
            <a:ext cx="5644124" cy="353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c9b4bc079_0_0"/>
          <p:cNvSpPr txBox="1">
            <a:spLocks noGrp="1"/>
          </p:cNvSpPr>
          <p:nvPr>
            <p:ph type="title"/>
          </p:nvPr>
        </p:nvSpPr>
        <p:spPr>
          <a:xfrm>
            <a:off x="3101775" y="53482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800">
                <a:solidFill>
                  <a:srgbClr val="00B0F0"/>
                </a:solidFill>
                <a:latin typeface="Pacifico"/>
                <a:ea typeface="Pacifico"/>
                <a:cs typeface="Pacifico"/>
                <a:sym typeface="Pacifico"/>
              </a:rPr>
              <a:t>A</a:t>
            </a:r>
            <a:r>
              <a:rPr lang="en" sz="3800">
                <a:solidFill>
                  <a:srgbClr val="7030A0"/>
                </a:solidFill>
                <a:latin typeface="Pacifico"/>
                <a:ea typeface="Pacifico"/>
                <a:cs typeface="Pacifico"/>
                <a:sym typeface="Pacifico"/>
              </a:rPr>
              <a:t>p</a:t>
            </a:r>
            <a:r>
              <a:rPr lang="en" sz="38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r</a:t>
            </a:r>
            <a:r>
              <a:rPr lang="en" sz="3800">
                <a:solidFill>
                  <a:srgbClr val="00B050"/>
                </a:solidFill>
                <a:latin typeface="Pacifico"/>
                <a:ea typeface="Pacifico"/>
                <a:cs typeface="Pacifico"/>
                <a:sym typeface="Pacifico"/>
              </a:rPr>
              <a:t>e</a:t>
            </a:r>
            <a:r>
              <a:rPr lang="en" sz="3800">
                <a:solidFill>
                  <a:srgbClr val="002060"/>
                </a:solidFill>
                <a:latin typeface="Pacifico"/>
                <a:ea typeface="Pacifico"/>
                <a:cs typeface="Pacifico"/>
                <a:sym typeface="Pacifico"/>
              </a:rPr>
              <a:t>n</a:t>
            </a:r>
            <a:r>
              <a:rPr lang="en" sz="3800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d</a:t>
            </a:r>
            <a:r>
              <a:rPr lang="en" sz="3800">
                <a:solidFill>
                  <a:srgbClr val="C00000"/>
                </a:solidFill>
                <a:latin typeface="Pacifico"/>
                <a:ea typeface="Pacifico"/>
                <a:cs typeface="Pacifico"/>
                <a:sym typeface="Pacifico"/>
              </a:rPr>
              <a:t>e</a:t>
            </a:r>
            <a:r>
              <a:rPr lang="en" sz="3800">
                <a:solidFill>
                  <a:srgbClr val="7030A0"/>
                </a:solidFill>
                <a:latin typeface="Pacifico"/>
                <a:ea typeface="Pacifico"/>
                <a:cs typeface="Pacifico"/>
                <a:sym typeface="Pacifico"/>
              </a:rPr>
              <a:t>m</a:t>
            </a:r>
            <a:r>
              <a:rPr lang="en" sz="3800">
                <a:solidFill>
                  <a:srgbClr val="455520"/>
                </a:solidFill>
                <a:latin typeface="Pacifico"/>
                <a:ea typeface="Pacifico"/>
                <a:cs typeface="Pacifico"/>
                <a:sym typeface="Pacifico"/>
              </a:rPr>
              <a:t>o</a:t>
            </a:r>
            <a:r>
              <a:rPr lang="en" sz="3800">
                <a:solidFill>
                  <a:srgbClr val="7F4000"/>
                </a:solidFill>
                <a:latin typeface="Pacifico"/>
                <a:ea typeface="Pacifico"/>
                <a:cs typeface="Pacifico"/>
                <a:sym typeface="Pacifico"/>
              </a:rPr>
              <a:t>s</a:t>
            </a:r>
            <a:r>
              <a:rPr lang="en" sz="3800">
                <a:latin typeface="Pacifico"/>
                <a:ea typeface="Pacifico"/>
                <a:cs typeface="Pacifico"/>
                <a:sym typeface="Pacifico"/>
              </a:rPr>
              <a:t> de Domingo</a:t>
            </a:r>
            <a:endParaRPr sz="3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4" name="Google Shape;104;gec9b4bc079_0_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5" name="Google Shape;105;gec9b4bc079_0_0"/>
          <p:cNvPicPr preferRelativeResize="0"/>
          <p:nvPr/>
        </p:nvPicPr>
        <p:blipFill rotWithShape="1">
          <a:blip r:embed="rId3">
            <a:alphaModFix/>
          </a:blip>
          <a:srcRect l="8368" t="42983" r="50246" b="30684"/>
          <a:stretch/>
        </p:blipFill>
        <p:spPr>
          <a:xfrm>
            <a:off x="254319" y="754850"/>
            <a:ext cx="2543155" cy="242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ec9b4bc079_0_0"/>
          <p:cNvPicPr preferRelativeResize="0"/>
          <p:nvPr/>
        </p:nvPicPr>
        <p:blipFill rotWithShape="1">
          <a:blip r:embed="rId3">
            <a:alphaModFix/>
          </a:blip>
          <a:srcRect l="8369" t="71116" r="8518" b="4107"/>
          <a:stretch/>
        </p:blipFill>
        <p:spPr>
          <a:xfrm>
            <a:off x="3442200" y="2260700"/>
            <a:ext cx="5427975" cy="242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ec9b4bc079_0_0"/>
          <p:cNvPicPr preferRelativeResize="0"/>
          <p:nvPr/>
        </p:nvPicPr>
        <p:blipFill rotWithShape="1">
          <a:blip r:embed="rId3">
            <a:alphaModFix/>
          </a:blip>
          <a:srcRect l="50066" t="43642" r="8515" b="30706"/>
          <a:stretch/>
        </p:blipFill>
        <p:spPr>
          <a:xfrm>
            <a:off x="2772250" y="1350400"/>
            <a:ext cx="1799750" cy="167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c9b4bc079_0_6"/>
          <p:cNvSpPr txBox="1">
            <a:spLocks noGrp="1"/>
          </p:cNvSpPr>
          <p:nvPr>
            <p:ph type="title"/>
          </p:nvPr>
        </p:nvSpPr>
        <p:spPr>
          <a:xfrm>
            <a:off x="3101775" y="53482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800">
                <a:solidFill>
                  <a:srgbClr val="00B0F0"/>
                </a:solidFill>
                <a:latin typeface="Pacifico"/>
                <a:ea typeface="Pacifico"/>
                <a:cs typeface="Pacifico"/>
                <a:sym typeface="Pacifico"/>
              </a:rPr>
              <a:t>A</a:t>
            </a:r>
            <a:r>
              <a:rPr lang="en" sz="3800">
                <a:solidFill>
                  <a:srgbClr val="7030A0"/>
                </a:solidFill>
                <a:latin typeface="Pacifico"/>
                <a:ea typeface="Pacifico"/>
                <a:cs typeface="Pacifico"/>
                <a:sym typeface="Pacifico"/>
              </a:rPr>
              <a:t>p</a:t>
            </a:r>
            <a:r>
              <a:rPr lang="en" sz="38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r</a:t>
            </a:r>
            <a:r>
              <a:rPr lang="en" sz="3800">
                <a:solidFill>
                  <a:srgbClr val="00B050"/>
                </a:solidFill>
                <a:latin typeface="Pacifico"/>
                <a:ea typeface="Pacifico"/>
                <a:cs typeface="Pacifico"/>
                <a:sym typeface="Pacifico"/>
              </a:rPr>
              <a:t>e</a:t>
            </a:r>
            <a:r>
              <a:rPr lang="en" sz="3800">
                <a:solidFill>
                  <a:srgbClr val="002060"/>
                </a:solidFill>
                <a:latin typeface="Pacifico"/>
                <a:ea typeface="Pacifico"/>
                <a:cs typeface="Pacifico"/>
                <a:sym typeface="Pacifico"/>
              </a:rPr>
              <a:t>n</a:t>
            </a:r>
            <a:r>
              <a:rPr lang="en" sz="3800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d</a:t>
            </a:r>
            <a:r>
              <a:rPr lang="en" sz="3800">
                <a:solidFill>
                  <a:srgbClr val="C00000"/>
                </a:solidFill>
                <a:latin typeface="Pacifico"/>
                <a:ea typeface="Pacifico"/>
                <a:cs typeface="Pacifico"/>
                <a:sym typeface="Pacifico"/>
              </a:rPr>
              <a:t>e</a:t>
            </a:r>
            <a:r>
              <a:rPr lang="en" sz="3800">
                <a:solidFill>
                  <a:srgbClr val="7030A0"/>
                </a:solidFill>
                <a:latin typeface="Pacifico"/>
                <a:ea typeface="Pacifico"/>
                <a:cs typeface="Pacifico"/>
                <a:sym typeface="Pacifico"/>
              </a:rPr>
              <a:t>m</a:t>
            </a:r>
            <a:r>
              <a:rPr lang="en" sz="3800">
                <a:solidFill>
                  <a:srgbClr val="455520"/>
                </a:solidFill>
                <a:latin typeface="Pacifico"/>
                <a:ea typeface="Pacifico"/>
                <a:cs typeface="Pacifico"/>
                <a:sym typeface="Pacifico"/>
              </a:rPr>
              <a:t>o</a:t>
            </a:r>
            <a:r>
              <a:rPr lang="en" sz="3800">
                <a:solidFill>
                  <a:srgbClr val="7F4000"/>
                </a:solidFill>
                <a:latin typeface="Pacifico"/>
                <a:ea typeface="Pacifico"/>
                <a:cs typeface="Pacifico"/>
                <a:sym typeface="Pacifico"/>
              </a:rPr>
              <a:t>s</a:t>
            </a:r>
            <a:r>
              <a:rPr lang="en" sz="3800">
                <a:latin typeface="Pacifico"/>
                <a:ea typeface="Pacifico"/>
                <a:cs typeface="Pacifico"/>
                <a:sym typeface="Pacifico"/>
              </a:rPr>
              <a:t> de Domingo</a:t>
            </a:r>
            <a:endParaRPr sz="3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3" name="Google Shape;113;gec9b4bc079_0_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14" name="Google Shape;114;gec9b4bc079_0_6"/>
          <p:cNvPicPr preferRelativeResize="0"/>
          <p:nvPr/>
        </p:nvPicPr>
        <p:blipFill rotWithShape="1">
          <a:blip r:embed="rId3">
            <a:alphaModFix/>
          </a:blip>
          <a:srcRect b="55793"/>
          <a:stretch/>
        </p:blipFill>
        <p:spPr>
          <a:xfrm>
            <a:off x="699950" y="1336925"/>
            <a:ext cx="4789899" cy="31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ec9b4bc079_0_6"/>
          <p:cNvPicPr preferRelativeResize="0"/>
          <p:nvPr/>
        </p:nvPicPr>
        <p:blipFill rotWithShape="1">
          <a:blip r:embed="rId3">
            <a:alphaModFix/>
          </a:blip>
          <a:srcRect l="8841" t="45196" r="58386" b="32825"/>
          <a:stretch/>
        </p:blipFill>
        <p:spPr>
          <a:xfrm>
            <a:off x="5489850" y="2161025"/>
            <a:ext cx="2338626" cy="235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c9b4bc079_0_15"/>
          <p:cNvSpPr txBox="1">
            <a:spLocks noGrp="1"/>
          </p:cNvSpPr>
          <p:nvPr>
            <p:ph type="title"/>
          </p:nvPr>
        </p:nvSpPr>
        <p:spPr>
          <a:xfrm>
            <a:off x="3101775" y="53482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800">
                <a:solidFill>
                  <a:srgbClr val="00B0F0"/>
                </a:solidFill>
                <a:latin typeface="Pacifico"/>
                <a:ea typeface="Pacifico"/>
                <a:cs typeface="Pacifico"/>
                <a:sym typeface="Pacifico"/>
              </a:rPr>
              <a:t>A</a:t>
            </a:r>
            <a:r>
              <a:rPr lang="en" sz="3800">
                <a:solidFill>
                  <a:srgbClr val="7030A0"/>
                </a:solidFill>
                <a:latin typeface="Pacifico"/>
                <a:ea typeface="Pacifico"/>
                <a:cs typeface="Pacifico"/>
                <a:sym typeface="Pacifico"/>
              </a:rPr>
              <a:t>p</a:t>
            </a:r>
            <a:r>
              <a:rPr lang="en" sz="38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r</a:t>
            </a:r>
            <a:r>
              <a:rPr lang="en" sz="3800">
                <a:solidFill>
                  <a:srgbClr val="00B050"/>
                </a:solidFill>
                <a:latin typeface="Pacifico"/>
                <a:ea typeface="Pacifico"/>
                <a:cs typeface="Pacifico"/>
                <a:sym typeface="Pacifico"/>
              </a:rPr>
              <a:t>e</a:t>
            </a:r>
            <a:r>
              <a:rPr lang="en" sz="3800">
                <a:solidFill>
                  <a:srgbClr val="002060"/>
                </a:solidFill>
                <a:latin typeface="Pacifico"/>
                <a:ea typeface="Pacifico"/>
                <a:cs typeface="Pacifico"/>
                <a:sym typeface="Pacifico"/>
              </a:rPr>
              <a:t>n</a:t>
            </a:r>
            <a:r>
              <a:rPr lang="en" sz="3800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d</a:t>
            </a:r>
            <a:r>
              <a:rPr lang="en" sz="3800">
                <a:solidFill>
                  <a:srgbClr val="C00000"/>
                </a:solidFill>
                <a:latin typeface="Pacifico"/>
                <a:ea typeface="Pacifico"/>
                <a:cs typeface="Pacifico"/>
                <a:sym typeface="Pacifico"/>
              </a:rPr>
              <a:t>e</a:t>
            </a:r>
            <a:r>
              <a:rPr lang="en" sz="3800">
                <a:solidFill>
                  <a:srgbClr val="7030A0"/>
                </a:solidFill>
                <a:latin typeface="Pacifico"/>
                <a:ea typeface="Pacifico"/>
                <a:cs typeface="Pacifico"/>
                <a:sym typeface="Pacifico"/>
              </a:rPr>
              <a:t>m</a:t>
            </a:r>
            <a:r>
              <a:rPr lang="en" sz="3800">
                <a:solidFill>
                  <a:srgbClr val="455520"/>
                </a:solidFill>
                <a:latin typeface="Pacifico"/>
                <a:ea typeface="Pacifico"/>
                <a:cs typeface="Pacifico"/>
                <a:sym typeface="Pacifico"/>
              </a:rPr>
              <a:t>o</a:t>
            </a:r>
            <a:r>
              <a:rPr lang="en" sz="3800">
                <a:solidFill>
                  <a:srgbClr val="7F4000"/>
                </a:solidFill>
                <a:latin typeface="Pacifico"/>
                <a:ea typeface="Pacifico"/>
                <a:cs typeface="Pacifico"/>
                <a:sym typeface="Pacifico"/>
              </a:rPr>
              <a:t>s</a:t>
            </a:r>
            <a:r>
              <a:rPr lang="en" sz="3800">
                <a:latin typeface="Pacifico"/>
                <a:ea typeface="Pacifico"/>
                <a:cs typeface="Pacifico"/>
                <a:sym typeface="Pacifico"/>
              </a:rPr>
              <a:t> de Domingo</a:t>
            </a:r>
            <a:endParaRPr sz="3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1" name="Google Shape;121;gec9b4bc079_0_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22" name="Google Shape;122;gec9b4bc079_0_15"/>
          <p:cNvPicPr preferRelativeResize="0"/>
          <p:nvPr/>
        </p:nvPicPr>
        <p:blipFill rotWithShape="1">
          <a:blip r:embed="rId3">
            <a:alphaModFix/>
          </a:blip>
          <a:srcRect l="42499" t="45424" r="9936" b="32961"/>
          <a:stretch/>
        </p:blipFill>
        <p:spPr>
          <a:xfrm>
            <a:off x="399650" y="1480125"/>
            <a:ext cx="3056474" cy="208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ec9b4bc079_0_15"/>
          <p:cNvPicPr preferRelativeResize="0"/>
          <p:nvPr/>
        </p:nvPicPr>
        <p:blipFill rotWithShape="1">
          <a:blip r:embed="rId3">
            <a:alphaModFix/>
          </a:blip>
          <a:srcRect l="8108" t="68031" r="7432" b="2924"/>
          <a:stretch/>
        </p:blipFill>
        <p:spPr>
          <a:xfrm>
            <a:off x="3456125" y="1976000"/>
            <a:ext cx="5041351" cy="2601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 idx="4294967295"/>
          </p:nvPr>
        </p:nvSpPr>
        <p:spPr>
          <a:xfrm>
            <a:off x="1141753" y="61025"/>
            <a:ext cx="6261000" cy="1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200" b="1" cap="small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¿Qué podemos imitar de la vida de Domingo?</a:t>
            </a:r>
            <a:endParaRPr sz="3200" b="1" cap="small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467295" y="1233941"/>
            <a:ext cx="936924" cy="287441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8100" y="1233950"/>
            <a:ext cx="5068150" cy="334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Presentación en pantalla (16:9)</PresentationFormat>
  <Paragraphs>20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Varela Round</vt:lpstr>
      <vt:lpstr>Raleway</vt:lpstr>
      <vt:lpstr>Work Sans</vt:lpstr>
      <vt:lpstr>Calibri</vt:lpstr>
      <vt:lpstr>Raleway Thin</vt:lpstr>
      <vt:lpstr>Arial</vt:lpstr>
      <vt:lpstr>Pacifico</vt:lpstr>
      <vt:lpstr>Pisanio template</vt:lpstr>
      <vt:lpstr>Campamento CDS 2021</vt:lpstr>
      <vt:lpstr>Presentación de PowerPoint</vt:lpstr>
      <vt:lpstr>Aprendemos de Domingo</vt:lpstr>
      <vt:lpstr>Aprendemos de Domingo</vt:lpstr>
      <vt:lpstr>Aprendemos de Domingo</vt:lpstr>
      <vt:lpstr>Aprendemos de Domingo</vt:lpstr>
      <vt:lpstr>¿Qué podemos imitar de la vida de Domingo?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Campamento CDS 2021</dc:title>
  <dc:creator>Pastoral</dc:creator>
  <cp:lastModifiedBy>Freddy Araya</cp:lastModifiedBy>
  <cp:revision>1</cp:revision>
  <dcterms:modified xsi:type="dcterms:W3CDTF">2021-09-04T15:51:40Z</dcterms:modified>
</cp:coreProperties>
</file>