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57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diagrams/data7.xml" ContentType="application/vnd.openxmlformats-officedocument.drawingml.diagramData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drawing8.xml" ContentType="application/vnd.ms-office.drawingml.diagramDrawing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diagrams/layout8.xml" ContentType="application/vnd.openxmlformats-officedocument.drawingml.diagram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colors7.xml" ContentType="application/vnd.openxmlformats-officedocument.drawingml.diagramColors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diagrams/drawing2.xml" ContentType="application/vnd.ms-office.drawingml.diagramDrawing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slides/slide118.xml" ContentType="application/vnd.openxmlformats-officedocument.presentationml.slide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2.xml" ContentType="application/vnd.openxmlformats-officedocument.presentationml.notesSlide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24"/>
  </p:notesMasterIdLst>
  <p:handoutMasterIdLst>
    <p:handoutMasterId r:id="rId125"/>
  </p:handoutMasterIdLst>
  <p:sldIdLst>
    <p:sldId id="256" r:id="rId2"/>
    <p:sldId id="261" r:id="rId3"/>
    <p:sldId id="258" r:id="rId4"/>
    <p:sldId id="262" r:id="rId5"/>
    <p:sldId id="263" r:id="rId6"/>
    <p:sldId id="265" r:id="rId7"/>
    <p:sldId id="259" r:id="rId8"/>
    <p:sldId id="377" r:id="rId9"/>
    <p:sldId id="257" r:id="rId10"/>
    <p:sldId id="264" r:id="rId11"/>
    <p:sldId id="260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4" r:id="rId22"/>
    <p:sldId id="276" r:id="rId23"/>
    <p:sldId id="277" r:id="rId24"/>
    <p:sldId id="278" r:id="rId25"/>
    <p:sldId id="281" r:id="rId26"/>
    <p:sldId id="280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91" r:id="rId36"/>
    <p:sldId id="292" r:id="rId37"/>
    <p:sldId id="293" r:id="rId38"/>
    <p:sldId id="378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79" r:id="rId70"/>
    <p:sldId id="324" r:id="rId71"/>
    <p:sldId id="325" r:id="rId72"/>
    <p:sldId id="326" r:id="rId73"/>
    <p:sldId id="327" r:id="rId74"/>
    <p:sldId id="329" r:id="rId75"/>
    <p:sldId id="330" r:id="rId76"/>
    <p:sldId id="331" r:id="rId77"/>
    <p:sldId id="332" r:id="rId78"/>
    <p:sldId id="333" r:id="rId79"/>
    <p:sldId id="334" r:id="rId80"/>
    <p:sldId id="336" r:id="rId81"/>
    <p:sldId id="335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80" r:id="rId111"/>
    <p:sldId id="366" r:id="rId112"/>
    <p:sldId id="367" r:id="rId113"/>
    <p:sldId id="368" r:id="rId114"/>
    <p:sldId id="369" r:id="rId115"/>
    <p:sldId id="370" r:id="rId116"/>
    <p:sldId id="381" r:id="rId117"/>
    <p:sldId id="371" r:id="rId118"/>
    <p:sldId id="372" r:id="rId119"/>
    <p:sldId id="373" r:id="rId120"/>
    <p:sldId id="374" r:id="rId121"/>
    <p:sldId id="375" r:id="rId122"/>
    <p:sldId id="376" r:id="rId12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FF00"/>
    <a:srgbClr val="CC00FF"/>
    <a:srgbClr val="CC00CC"/>
    <a:srgbClr val="F434E6"/>
    <a:srgbClr val="001558"/>
    <a:srgbClr val="F35535"/>
    <a:srgbClr val="FF6600"/>
    <a:srgbClr val="D70B0B"/>
    <a:srgbClr val="B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5" autoAdjust="0"/>
    <p:restoredTop sz="94624" autoAdjust="0"/>
  </p:normalViewPr>
  <p:slideViewPr>
    <p:cSldViewPr>
      <p:cViewPr>
        <p:scale>
          <a:sx n="80" d="100"/>
          <a:sy n="80" d="100"/>
        </p:scale>
        <p:origin x="-864" y="2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57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notesMaster" Target="notesMasters/notesMaster1.xml"/><Relationship Id="rId12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ABADF5-C15B-4D82-A4AE-077087145851}" type="doc">
      <dgm:prSet loTypeId="urn:microsoft.com/office/officeart/2005/8/layout/hList7" loCatId="list" qsTypeId="urn:microsoft.com/office/officeart/2005/8/quickstyle/simple4" qsCatId="simple" csTypeId="urn:microsoft.com/office/officeart/2005/8/colors/accent1_2" csCatId="accent1" phldr="1"/>
      <dgm:spPr/>
    </dgm:pt>
    <dgm:pt modelId="{3BDB3B76-9F6B-41C6-9834-08414770F31A}">
      <dgm:prSet phldrT="[Text]" custT="1"/>
      <dgm:spPr>
        <a:gradFill flip="none" rotWithShape="1">
          <a:gsLst>
            <a:gs pos="19000">
              <a:schemeClr val="tx1"/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it-IT" sz="3000" dirty="0" smtClean="0">
              <a:solidFill>
                <a:schemeClr val="bg1"/>
              </a:solidFill>
              <a:latin typeface="Gill Sans MT" pitchFamily="34" charset="0"/>
            </a:rPr>
            <a:t>Carta de </a:t>
          </a:r>
          <a:r>
            <a:rPr lang="it-IT" sz="3000" dirty="0" err="1" smtClean="0">
              <a:solidFill>
                <a:schemeClr val="bg1"/>
              </a:solidFill>
              <a:latin typeface="Gill Sans MT" pitchFamily="34" charset="0"/>
            </a:rPr>
            <a:t>Comunión</a:t>
          </a:r>
          <a:endParaRPr lang="en-US" sz="3000" dirty="0">
            <a:solidFill>
              <a:schemeClr val="bg1"/>
            </a:solidFill>
            <a:latin typeface="Gill Sans MT" pitchFamily="34" charset="0"/>
          </a:endParaRPr>
        </a:p>
      </dgm:t>
    </dgm:pt>
    <dgm:pt modelId="{B7F474E5-98FB-448E-828D-483B25FD0132}" type="parTrans" cxnId="{28432954-5FB5-43FE-ABA4-ED43FD32665B}">
      <dgm:prSet/>
      <dgm:spPr/>
      <dgm:t>
        <a:bodyPr/>
        <a:lstStyle/>
        <a:p>
          <a:endParaRPr lang="en-US"/>
        </a:p>
      </dgm:t>
    </dgm:pt>
    <dgm:pt modelId="{B642CFC1-DFB2-49F2-AA76-AF9D3D408AE5}" type="sibTrans" cxnId="{28432954-5FB5-43FE-ABA4-ED43FD32665B}">
      <dgm:prSet/>
      <dgm:spPr/>
      <dgm:t>
        <a:bodyPr/>
        <a:lstStyle/>
        <a:p>
          <a:endParaRPr lang="en-US"/>
        </a:p>
      </dgm:t>
    </dgm:pt>
    <dgm:pt modelId="{E2066210-D3D8-456D-B740-DA9DAF433E3B}">
      <dgm:prSet phldrT="[Text]" custT="1"/>
      <dgm:spPr>
        <a:gradFill flip="none" rotWithShape="1">
          <a:gsLst>
            <a:gs pos="19000">
              <a:schemeClr val="tx1"/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es-ES" sz="3000" dirty="0" smtClean="0">
              <a:solidFill>
                <a:schemeClr val="bg1"/>
              </a:solidFill>
              <a:latin typeface="Gill Sans MT" pitchFamily="34" charset="0"/>
            </a:rPr>
            <a:t>Carta de la Identidad carismática</a:t>
          </a:r>
          <a:endParaRPr lang="en-US" sz="3000" dirty="0">
            <a:solidFill>
              <a:schemeClr val="bg1"/>
            </a:solidFill>
            <a:latin typeface="Gill Sans MT" pitchFamily="34" charset="0"/>
          </a:endParaRPr>
        </a:p>
      </dgm:t>
    </dgm:pt>
    <dgm:pt modelId="{CE054987-AD18-4F42-B186-24BE046DD0E9}" type="parTrans" cxnId="{4A596FCC-5323-4990-A7E1-11CC691764AE}">
      <dgm:prSet/>
      <dgm:spPr/>
      <dgm:t>
        <a:bodyPr/>
        <a:lstStyle/>
        <a:p>
          <a:endParaRPr lang="en-US"/>
        </a:p>
      </dgm:t>
    </dgm:pt>
    <dgm:pt modelId="{2A23E518-369D-47E8-819C-A58D631E3CE8}" type="sibTrans" cxnId="{4A596FCC-5323-4990-A7E1-11CC691764AE}">
      <dgm:prSet/>
      <dgm:spPr/>
      <dgm:t>
        <a:bodyPr/>
        <a:lstStyle/>
        <a:p>
          <a:endParaRPr lang="en-US"/>
        </a:p>
      </dgm:t>
    </dgm:pt>
    <dgm:pt modelId="{222F19E0-6338-4A06-9CD5-2165BD78B1D9}">
      <dgm:prSet phldrT="[Text]" custT="1"/>
      <dgm:spPr>
        <a:gradFill flip="none" rotWithShape="1">
          <a:gsLst>
            <a:gs pos="19000">
              <a:schemeClr val="tx1"/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it-IT" sz="3000" dirty="0" smtClean="0">
              <a:solidFill>
                <a:schemeClr val="bg1"/>
              </a:solidFill>
              <a:latin typeface="Gill Sans MT" pitchFamily="34" charset="0"/>
            </a:rPr>
            <a:t>Carta de la </a:t>
          </a:r>
          <a:r>
            <a:rPr lang="it-IT" sz="3000" dirty="0" err="1" smtClean="0">
              <a:solidFill>
                <a:schemeClr val="bg1"/>
              </a:solidFill>
              <a:latin typeface="Gill Sans MT" pitchFamily="34" charset="0"/>
            </a:rPr>
            <a:t>Misión</a:t>
          </a:r>
          <a:endParaRPr lang="en-US" sz="3000" dirty="0">
            <a:solidFill>
              <a:schemeClr val="bg1"/>
            </a:solidFill>
            <a:latin typeface="Gill Sans MT" pitchFamily="34" charset="0"/>
          </a:endParaRPr>
        </a:p>
      </dgm:t>
    </dgm:pt>
    <dgm:pt modelId="{110DAD42-B53F-4853-A014-4BFA4A6257E4}" type="parTrans" cxnId="{88B8CC4F-569E-47E5-8D9C-6D1FCBDB6021}">
      <dgm:prSet/>
      <dgm:spPr/>
      <dgm:t>
        <a:bodyPr/>
        <a:lstStyle/>
        <a:p>
          <a:endParaRPr lang="en-US"/>
        </a:p>
      </dgm:t>
    </dgm:pt>
    <dgm:pt modelId="{D7595A20-D7FC-442C-B815-4D7A941896DF}" type="sibTrans" cxnId="{88B8CC4F-569E-47E5-8D9C-6D1FCBDB6021}">
      <dgm:prSet/>
      <dgm:spPr/>
      <dgm:t>
        <a:bodyPr/>
        <a:lstStyle/>
        <a:p>
          <a:endParaRPr lang="en-US"/>
        </a:p>
      </dgm:t>
    </dgm:pt>
    <dgm:pt modelId="{59C1F326-E154-49FE-80B7-1C964F1F4F8A}" type="pres">
      <dgm:prSet presAssocID="{2DABADF5-C15B-4D82-A4AE-077087145851}" presName="Name0" presStyleCnt="0">
        <dgm:presLayoutVars>
          <dgm:dir/>
          <dgm:resizeHandles val="exact"/>
        </dgm:presLayoutVars>
      </dgm:prSet>
      <dgm:spPr/>
    </dgm:pt>
    <dgm:pt modelId="{9BAB0C97-4D63-4C99-8206-401A2FF715C4}" type="pres">
      <dgm:prSet presAssocID="{2DABADF5-C15B-4D82-A4AE-077087145851}" presName="fgShape" presStyleLbl="fgShp" presStyleIdx="0" presStyleCnt="1" custFlipHor="1" custScaleX="23547" custLinFactNeighborX="35043" custLinFactNeighborY="-2942"/>
      <dgm:spPr>
        <a:prstGeom prst="notchedRightArrow">
          <a:avLst/>
        </a:prstGeom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accent5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0" scaled="1"/>
          <a:tileRect/>
        </a:gradFill>
        <a:effectLst/>
      </dgm:spPr>
      <dgm:t>
        <a:bodyPr/>
        <a:lstStyle/>
        <a:p>
          <a:endParaRPr lang="it-IT"/>
        </a:p>
      </dgm:t>
    </dgm:pt>
    <dgm:pt modelId="{F6C2FFD9-EAEC-47BA-9807-D398A9E01417}" type="pres">
      <dgm:prSet presAssocID="{2DABADF5-C15B-4D82-A4AE-077087145851}" presName="linComp" presStyleCnt="0"/>
      <dgm:spPr/>
    </dgm:pt>
    <dgm:pt modelId="{6041AEE7-FF6F-4CAA-B21B-395D020BF902}" type="pres">
      <dgm:prSet presAssocID="{3BDB3B76-9F6B-41C6-9834-08414770F31A}" presName="compNode" presStyleCnt="0"/>
      <dgm:spPr/>
    </dgm:pt>
    <dgm:pt modelId="{14D7F0CD-B76E-4BD1-BEC1-24053A8EDF29}" type="pres">
      <dgm:prSet presAssocID="{3BDB3B76-9F6B-41C6-9834-08414770F31A}" presName="bkgdShape" presStyleLbl="node1" presStyleIdx="0" presStyleCnt="3"/>
      <dgm:spPr/>
      <dgm:t>
        <a:bodyPr/>
        <a:lstStyle/>
        <a:p>
          <a:endParaRPr lang="en-US"/>
        </a:p>
      </dgm:t>
    </dgm:pt>
    <dgm:pt modelId="{D90760F8-8188-43AA-91F1-A6F564C538B1}" type="pres">
      <dgm:prSet presAssocID="{3BDB3B76-9F6B-41C6-9834-08414770F31A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BE032C-2067-43DC-BE49-2295B8C400E1}" type="pres">
      <dgm:prSet presAssocID="{3BDB3B76-9F6B-41C6-9834-08414770F31A}" presName="invisiNode" presStyleLbl="node1" presStyleIdx="0" presStyleCnt="3"/>
      <dgm:spPr/>
    </dgm:pt>
    <dgm:pt modelId="{ED0235F1-AC18-4B5C-9002-40606FCF7BB5}" type="pres">
      <dgm:prSet presAssocID="{3BDB3B76-9F6B-41C6-9834-08414770F31A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glow rad="101600">
            <a:schemeClr val="accent6">
              <a:lumMod val="20000"/>
              <a:lumOff val="80000"/>
              <a:alpha val="40000"/>
            </a:schemeClr>
          </a:glow>
        </a:effectLst>
      </dgm:spPr>
    </dgm:pt>
    <dgm:pt modelId="{631D332C-CD53-4462-9BB1-1AEF01EB705C}" type="pres">
      <dgm:prSet presAssocID="{B642CFC1-DFB2-49F2-AA76-AF9D3D408AE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34D73F9-54EC-4F1F-B6D4-23DF07B562AC}" type="pres">
      <dgm:prSet presAssocID="{E2066210-D3D8-456D-B740-DA9DAF433E3B}" presName="compNode" presStyleCnt="0"/>
      <dgm:spPr/>
    </dgm:pt>
    <dgm:pt modelId="{01A7220D-402F-4859-942C-C4F5C3E231DA}" type="pres">
      <dgm:prSet presAssocID="{E2066210-D3D8-456D-B740-DA9DAF433E3B}" presName="bkgdShape" presStyleLbl="node1" presStyleIdx="1" presStyleCnt="3"/>
      <dgm:spPr/>
      <dgm:t>
        <a:bodyPr/>
        <a:lstStyle/>
        <a:p>
          <a:endParaRPr lang="en-US"/>
        </a:p>
      </dgm:t>
    </dgm:pt>
    <dgm:pt modelId="{DC01D2E7-5ED8-4F55-99C2-1F3E466269B1}" type="pres">
      <dgm:prSet presAssocID="{E2066210-D3D8-456D-B740-DA9DAF433E3B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C68B16-84A5-432C-A121-878C857FD182}" type="pres">
      <dgm:prSet presAssocID="{E2066210-D3D8-456D-B740-DA9DAF433E3B}" presName="invisiNode" presStyleLbl="node1" presStyleIdx="1" presStyleCnt="3"/>
      <dgm:spPr/>
    </dgm:pt>
    <dgm:pt modelId="{2CF2E2FF-4BAD-4B4B-BA22-48543469B59E}" type="pres">
      <dgm:prSet presAssocID="{E2066210-D3D8-456D-B740-DA9DAF433E3B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  <a:effectLst>
          <a:glow rad="101600">
            <a:schemeClr val="accent6">
              <a:lumMod val="20000"/>
              <a:lumOff val="80000"/>
              <a:alpha val="40000"/>
            </a:schemeClr>
          </a:glow>
        </a:effectLst>
      </dgm:spPr>
    </dgm:pt>
    <dgm:pt modelId="{A3B27CD5-A016-4F24-82AD-9B75CDF399B8}" type="pres">
      <dgm:prSet presAssocID="{2A23E518-369D-47E8-819C-A58D631E3CE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D71B89B-B5C9-4E6F-AB68-D0A2D96EABEC}" type="pres">
      <dgm:prSet presAssocID="{222F19E0-6338-4A06-9CD5-2165BD78B1D9}" presName="compNode" presStyleCnt="0"/>
      <dgm:spPr/>
    </dgm:pt>
    <dgm:pt modelId="{4140A7D3-1BD0-4C6E-8821-4EE6DB00C3F3}" type="pres">
      <dgm:prSet presAssocID="{222F19E0-6338-4A06-9CD5-2165BD78B1D9}" presName="bkgdShape" presStyleLbl="node1" presStyleIdx="2" presStyleCnt="3" custLinFactNeighborX="2753"/>
      <dgm:spPr/>
      <dgm:t>
        <a:bodyPr/>
        <a:lstStyle/>
        <a:p>
          <a:endParaRPr lang="en-US"/>
        </a:p>
      </dgm:t>
    </dgm:pt>
    <dgm:pt modelId="{6B91D5B3-10D3-4066-9D65-19ADB5AD4D3A}" type="pres">
      <dgm:prSet presAssocID="{222F19E0-6338-4A06-9CD5-2165BD78B1D9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ED8EE7-B7F9-4313-B083-4AD108D047FC}" type="pres">
      <dgm:prSet presAssocID="{222F19E0-6338-4A06-9CD5-2165BD78B1D9}" presName="invisiNode" presStyleLbl="node1" presStyleIdx="2" presStyleCnt="3"/>
      <dgm:spPr/>
    </dgm:pt>
    <dgm:pt modelId="{D273CFE6-15AC-4530-9A36-01F79BF1A8B2}" type="pres">
      <dgm:prSet presAssocID="{222F19E0-6338-4A06-9CD5-2165BD78B1D9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  <a:effectLst>
          <a:glow rad="101600">
            <a:schemeClr val="accent6">
              <a:lumMod val="20000"/>
              <a:lumOff val="80000"/>
              <a:alpha val="40000"/>
            </a:schemeClr>
          </a:glow>
        </a:effectLst>
      </dgm:spPr>
    </dgm:pt>
  </dgm:ptLst>
  <dgm:cxnLst>
    <dgm:cxn modelId="{4A596FCC-5323-4990-A7E1-11CC691764AE}" srcId="{2DABADF5-C15B-4D82-A4AE-077087145851}" destId="{E2066210-D3D8-456D-B740-DA9DAF433E3B}" srcOrd="1" destOrd="0" parTransId="{CE054987-AD18-4F42-B186-24BE046DD0E9}" sibTransId="{2A23E518-369D-47E8-819C-A58D631E3CE8}"/>
    <dgm:cxn modelId="{41364393-83E7-4E41-BB70-E16D7A40C621}" type="presOf" srcId="{E2066210-D3D8-456D-B740-DA9DAF433E3B}" destId="{DC01D2E7-5ED8-4F55-99C2-1F3E466269B1}" srcOrd="1" destOrd="0" presId="urn:microsoft.com/office/officeart/2005/8/layout/hList7"/>
    <dgm:cxn modelId="{C1F8A09C-1668-40B7-B430-08C987BB9B51}" type="presOf" srcId="{E2066210-D3D8-456D-B740-DA9DAF433E3B}" destId="{01A7220D-402F-4859-942C-C4F5C3E231DA}" srcOrd="0" destOrd="0" presId="urn:microsoft.com/office/officeart/2005/8/layout/hList7"/>
    <dgm:cxn modelId="{28432954-5FB5-43FE-ABA4-ED43FD32665B}" srcId="{2DABADF5-C15B-4D82-A4AE-077087145851}" destId="{3BDB3B76-9F6B-41C6-9834-08414770F31A}" srcOrd="0" destOrd="0" parTransId="{B7F474E5-98FB-448E-828D-483B25FD0132}" sibTransId="{B642CFC1-DFB2-49F2-AA76-AF9D3D408AE5}"/>
    <dgm:cxn modelId="{94A64C05-2066-46DF-9137-4590B4D6471C}" type="presOf" srcId="{B642CFC1-DFB2-49F2-AA76-AF9D3D408AE5}" destId="{631D332C-CD53-4462-9BB1-1AEF01EB705C}" srcOrd="0" destOrd="0" presId="urn:microsoft.com/office/officeart/2005/8/layout/hList7"/>
    <dgm:cxn modelId="{7BC1BB7E-E0C3-4569-8047-4B59C26884F7}" type="presOf" srcId="{3BDB3B76-9F6B-41C6-9834-08414770F31A}" destId="{14D7F0CD-B76E-4BD1-BEC1-24053A8EDF29}" srcOrd="0" destOrd="0" presId="urn:microsoft.com/office/officeart/2005/8/layout/hList7"/>
    <dgm:cxn modelId="{358BAF7E-45F5-4733-92E5-69BCC82706AE}" type="presOf" srcId="{2A23E518-369D-47E8-819C-A58D631E3CE8}" destId="{A3B27CD5-A016-4F24-82AD-9B75CDF399B8}" srcOrd="0" destOrd="0" presId="urn:microsoft.com/office/officeart/2005/8/layout/hList7"/>
    <dgm:cxn modelId="{88B8CC4F-569E-47E5-8D9C-6D1FCBDB6021}" srcId="{2DABADF5-C15B-4D82-A4AE-077087145851}" destId="{222F19E0-6338-4A06-9CD5-2165BD78B1D9}" srcOrd="2" destOrd="0" parTransId="{110DAD42-B53F-4853-A014-4BFA4A6257E4}" sibTransId="{D7595A20-D7FC-442C-B815-4D7A941896DF}"/>
    <dgm:cxn modelId="{10192F01-D97E-41C3-A1D4-F2BF30A5AEF5}" type="presOf" srcId="{3BDB3B76-9F6B-41C6-9834-08414770F31A}" destId="{D90760F8-8188-43AA-91F1-A6F564C538B1}" srcOrd="1" destOrd="0" presId="urn:microsoft.com/office/officeart/2005/8/layout/hList7"/>
    <dgm:cxn modelId="{5864DE37-F5FF-40BE-A5D2-B7593204C507}" type="presOf" srcId="{222F19E0-6338-4A06-9CD5-2165BD78B1D9}" destId="{6B91D5B3-10D3-4066-9D65-19ADB5AD4D3A}" srcOrd="1" destOrd="0" presId="urn:microsoft.com/office/officeart/2005/8/layout/hList7"/>
    <dgm:cxn modelId="{C312B30B-688E-48A3-B49F-A7CCBB791A9F}" type="presOf" srcId="{222F19E0-6338-4A06-9CD5-2165BD78B1D9}" destId="{4140A7D3-1BD0-4C6E-8821-4EE6DB00C3F3}" srcOrd="0" destOrd="0" presId="urn:microsoft.com/office/officeart/2005/8/layout/hList7"/>
    <dgm:cxn modelId="{5356E0D4-3FA9-4AA6-B162-2DE03069D00B}" type="presOf" srcId="{2DABADF5-C15B-4D82-A4AE-077087145851}" destId="{59C1F326-E154-49FE-80B7-1C964F1F4F8A}" srcOrd="0" destOrd="0" presId="urn:microsoft.com/office/officeart/2005/8/layout/hList7"/>
    <dgm:cxn modelId="{9BAC03C3-95E2-4084-839E-751BB0C51C6C}" type="presParOf" srcId="{59C1F326-E154-49FE-80B7-1C964F1F4F8A}" destId="{9BAB0C97-4D63-4C99-8206-401A2FF715C4}" srcOrd="0" destOrd="0" presId="urn:microsoft.com/office/officeart/2005/8/layout/hList7"/>
    <dgm:cxn modelId="{7A9E5636-5C01-48D1-8A2B-86EA154F2617}" type="presParOf" srcId="{59C1F326-E154-49FE-80B7-1C964F1F4F8A}" destId="{F6C2FFD9-EAEC-47BA-9807-D398A9E01417}" srcOrd="1" destOrd="0" presId="urn:microsoft.com/office/officeart/2005/8/layout/hList7"/>
    <dgm:cxn modelId="{588C161B-DEB1-40AD-8CCC-82568FD29EDC}" type="presParOf" srcId="{F6C2FFD9-EAEC-47BA-9807-D398A9E01417}" destId="{6041AEE7-FF6F-4CAA-B21B-395D020BF902}" srcOrd="0" destOrd="0" presId="urn:microsoft.com/office/officeart/2005/8/layout/hList7"/>
    <dgm:cxn modelId="{010C1E54-80F4-4A61-BE2E-237B6021CEA1}" type="presParOf" srcId="{6041AEE7-FF6F-4CAA-B21B-395D020BF902}" destId="{14D7F0CD-B76E-4BD1-BEC1-24053A8EDF29}" srcOrd="0" destOrd="0" presId="urn:microsoft.com/office/officeart/2005/8/layout/hList7"/>
    <dgm:cxn modelId="{54148720-4028-4387-9248-0C33E6303DEC}" type="presParOf" srcId="{6041AEE7-FF6F-4CAA-B21B-395D020BF902}" destId="{D90760F8-8188-43AA-91F1-A6F564C538B1}" srcOrd="1" destOrd="0" presId="urn:microsoft.com/office/officeart/2005/8/layout/hList7"/>
    <dgm:cxn modelId="{CF182EF0-4E14-413B-9066-D044677B58E9}" type="presParOf" srcId="{6041AEE7-FF6F-4CAA-B21B-395D020BF902}" destId="{0DBE032C-2067-43DC-BE49-2295B8C400E1}" srcOrd="2" destOrd="0" presId="urn:microsoft.com/office/officeart/2005/8/layout/hList7"/>
    <dgm:cxn modelId="{AAC1736B-E90E-49A7-8B37-730BECE2C763}" type="presParOf" srcId="{6041AEE7-FF6F-4CAA-B21B-395D020BF902}" destId="{ED0235F1-AC18-4B5C-9002-40606FCF7BB5}" srcOrd="3" destOrd="0" presId="urn:microsoft.com/office/officeart/2005/8/layout/hList7"/>
    <dgm:cxn modelId="{54FB6A8E-26DA-4BEF-9D87-0E68232AA771}" type="presParOf" srcId="{F6C2FFD9-EAEC-47BA-9807-D398A9E01417}" destId="{631D332C-CD53-4462-9BB1-1AEF01EB705C}" srcOrd="1" destOrd="0" presId="urn:microsoft.com/office/officeart/2005/8/layout/hList7"/>
    <dgm:cxn modelId="{E16CBC40-E2F1-406E-B2B1-E6DBFFF608D2}" type="presParOf" srcId="{F6C2FFD9-EAEC-47BA-9807-D398A9E01417}" destId="{334D73F9-54EC-4F1F-B6D4-23DF07B562AC}" srcOrd="2" destOrd="0" presId="urn:microsoft.com/office/officeart/2005/8/layout/hList7"/>
    <dgm:cxn modelId="{7307FEF2-45A6-463A-BD60-CE8E9C5DF090}" type="presParOf" srcId="{334D73F9-54EC-4F1F-B6D4-23DF07B562AC}" destId="{01A7220D-402F-4859-942C-C4F5C3E231DA}" srcOrd="0" destOrd="0" presId="urn:microsoft.com/office/officeart/2005/8/layout/hList7"/>
    <dgm:cxn modelId="{6E9D096E-CCA7-40B4-919B-716E6F5A5F5E}" type="presParOf" srcId="{334D73F9-54EC-4F1F-B6D4-23DF07B562AC}" destId="{DC01D2E7-5ED8-4F55-99C2-1F3E466269B1}" srcOrd="1" destOrd="0" presId="urn:microsoft.com/office/officeart/2005/8/layout/hList7"/>
    <dgm:cxn modelId="{10263850-F1A1-4942-AED9-C7764B52C410}" type="presParOf" srcId="{334D73F9-54EC-4F1F-B6D4-23DF07B562AC}" destId="{49C68B16-84A5-432C-A121-878C857FD182}" srcOrd="2" destOrd="0" presId="urn:microsoft.com/office/officeart/2005/8/layout/hList7"/>
    <dgm:cxn modelId="{C42D5D28-D2B8-425B-A333-BF54AAAB0DE8}" type="presParOf" srcId="{334D73F9-54EC-4F1F-B6D4-23DF07B562AC}" destId="{2CF2E2FF-4BAD-4B4B-BA22-48543469B59E}" srcOrd="3" destOrd="0" presId="urn:microsoft.com/office/officeart/2005/8/layout/hList7"/>
    <dgm:cxn modelId="{1B301629-5C8B-4791-8A23-225647168CE1}" type="presParOf" srcId="{F6C2FFD9-EAEC-47BA-9807-D398A9E01417}" destId="{A3B27CD5-A016-4F24-82AD-9B75CDF399B8}" srcOrd="3" destOrd="0" presId="urn:microsoft.com/office/officeart/2005/8/layout/hList7"/>
    <dgm:cxn modelId="{6148DB8D-80CF-4A32-9915-8AC02E77BC6F}" type="presParOf" srcId="{F6C2FFD9-EAEC-47BA-9807-D398A9E01417}" destId="{5D71B89B-B5C9-4E6F-AB68-D0A2D96EABEC}" srcOrd="4" destOrd="0" presId="urn:microsoft.com/office/officeart/2005/8/layout/hList7"/>
    <dgm:cxn modelId="{BF0D6A99-F05E-463E-9DCF-6A2311A78886}" type="presParOf" srcId="{5D71B89B-B5C9-4E6F-AB68-D0A2D96EABEC}" destId="{4140A7D3-1BD0-4C6E-8821-4EE6DB00C3F3}" srcOrd="0" destOrd="0" presId="urn:microsoft.com/office/officeart/2005/8/layout/hList7"/>
    <dgm:cxn modelId="{45C6EC9E-F9CF-444D-9A8A-91C9C7619C8E}" type="presParOf" srcId="{5D71B89B-B5C9-4E6F-AB68-D0A2D96EABEC}" destId="{6B91D5B3-10D3-4066-9D65-19ADB5AD4D3A}" srcOrd="1" destOrd="0" presId="urn:microsoft.com/office/officeart/2005/8/layout/hList7"/>
    <dgm:cxn modelId="{161D2E55-3074-4667-BB1E-525E3E1DA7A4}" type="presParOf" srcId="{5D71B89B-B5C9-4E6F-AB68-D0A2D96EABEC}" destId="{A8ED8EE7-B7F9-4313-B083-4AD108D047FC}" srcOrd="2" destOrd="0" presId="urn:microsoft.com/office/officeart/2005/8/layout/hList7"/>
    <dgm:cxn modelId="{1CABBCF9-419E-460D-B20B-6A7AD2D1EE4A}" type="presParOf" srcId="{5D71B89B-B5C9-4E6F-AB68-D0A2D96EABEC}" destId="{D273CFE6-15AC-4530-9A36-01F79BF1A8B2}" srcOrd="3" destOrd="0" presId="urn:microsoft.com/office/officeart/2005/8/layout/hList7"/>
  </dgm:cxnLst>
  <dgm:bg>
    <a:effectLst>
      <a:outerShdw blurRad="152400" dist="317500" dir="5400000" sx="90000" sy="-19000" rotWithShape="0">
        <a:prstClr val="black">
          <a:alpha val="15000"/>
        </a:prstClr>
      </a:outerShdw>
    </a:effectLst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EEF0B3-AF88-48B3-A157-893D45ADDA98}" type="doc">
      <dgm:prSet loTypeId="urn:microsoft.com/office/officeart/2005/8/layout/cycle7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8EB87A6C-D801-405C-8101-CA970A5E5771}">
      <dgm:prSet phldrT="[Testo]"/>
      <dgm:sp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50000" t="50000" r="50000" b="50000"/>
          </a:path>
          <a:tileRect/>
        </a:gradFill>
        <a:ln>
          <a:noFill/>
        </a:ln>
        <a:scene3d>
          <a:camera prst="orthographicFront"/>
          <a:lightRig rig="threePt" dir="t">
            <a:rot lat="0" lon="0" rev="6600000"/>
          </a:lightRig>
        </a:scene3d>
        <a:sp3d prstMaterial="dkEdge">
          <a:bevelT w="165100"/>
        </a:sp3d>
      </dgm:spPr>
      <dgm:t>
        <a:bodyPr/>
        <a:lstStyle/>
        <a:p>
          <a:r>
            <a:rPr lang="it-IT" dirty="0" err="1" smtClean="0">
              <a:solidFill>
                <a:srgbClr val="002060"/>
              </a:solidFill>
              <a:latin typeface="Arial Rounded MT Bold" pitchFamily="34" charset="0"/>
            </a:rPr>
            <a:t>Comunión</a:t>
          </a:r>
          <a:r>
            <a:rPr lang="it-IT" dirty="0" smtClean="0">
              <a:solidFill>
                <a:srgbClr val="002060"/>
              </a:solidFill>
              <a:latin typeface="Arial Rounded MT Bold" pitchFamily="34" charset="0"/>
            </a:rPr>
            <a:t> </a:t>
          </a:r>
          <a:r>
            <a:rPr lang="it-IT" dirty="0" err="1" smtClean="0">
              <a:solidFill>
                <a:srgbClr val="002060"/>
              </a:solidFill>
              <a:latin typeface="Arial Rounded MT Bold" pitchFamily="34" charset="0"/>
            </a:rPr>
            <a:t>interior</a:t>
          </a:r>
          <a:endParaRPr lang="it-IT" dirty="0">
            <a:solidFill>
              <a:srgbClr val="002060"/>
            </a:solidFill>
            <a:latin typeface="Arial Rounded MT Bold" pitchFamily="34" charset="0"/>
          </a:endParaRPr>
        </a:p>
      </dgm:t>
    </dgm:pt>
    <dgm:pt modelId="{AABF5751-7BC1-48C2-96CF-BAE091C500B7}" type="parTrans" cxnId="{8183F756-68EB-4B11-B032-37FBB90AD1B9}">
      <dgm:prSet/>
      <dgm:spPr/>
      <dgm:t>
        <a:bodyPr/>
        <a:lstStyle/>
        <a:p>
          <a:endParaRPr lang="it-IT"/>
        </a:p>
      </dgm:t>
    </dgm:pt>
    <dgm:pt modelId="{38282C14-F6BE-4DAC-8C41-F3829BDEFDCD}" type="sibTrans" cxnId="{8183F756-68EB-4B11-B032-37FBB90AD1B9}">
      <dgm:prSet/>
      <dgm:spPr>
        <a:solidFill>
          <a:srgbClr val="FF0000"/>
        </a:solidFill>
      </dgm:spPr>
      <dgm:t>
        <a:bodyPr/>
        <a:lstStyle/>
        <a:p>
          <a:endParaRPr lang="it-IT"/>
        </a:p>
      </dgm:t>
    </dgm:pt>
    <dgm:pt modelId="{2FF1B280-FAC4-42BF-AE21-D79A20E0E04C}">
      <dgm:prSet phldrT="[Testo]"/>
      <dgm:sp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50000" t="50000" r="50000" b="50000"/>
          </a:path>
          <a:tileRect/>
        </a:gradFill>
        <a:ln>
          <a:noFill/>
        </a:ln>
        <a:scene3d>
          <a:camera prst="orthographicFront"/>
          <a:lightRig rig="threePt" dir="t">
            <a:rot lat="0" lon="0" rev="6600000"/>
          </a:lightRig>
        </a:scene3d>
        <a:sp3d prstMaterial="dkEdge">
          <a:bevelT w="165100"/>
        </a:sp3d>
      </dgm:spPr>
      <dgm:t>
        <a:bodyPr/>
        <a:lstStyle/>
        <a:p>
          <a:r>
            <a:rPr lang="it-IT" dirty="0" err="1" smtClean="0">
              <a:solidFill>
                <a:srgbClr val="002060"/>
              </a:solidFill>
              <a:latin typeface="Arial Rounded MT Bold" pitchFamily="34" charset="0"/>
            </a:rPr>
            <a:t>Comunión</a:t>
          </a:r>
          <a:r>
            <a:rPr lang="it-IT" dirty="0" smtClean="0">
              <a:solidFill>
                <a:srgbClr val="002060"/>
              </a:solidFill>
              <a:latin typeface="Arial Rounded MT Bold" pitchFamily="34" charset="0"/>
            </a:rPr>
            <a:t> </a:t>
          </a:r>
          <a:r>
            <a:rPr lang="it-IT" dirty="0" err="1" smtClean="0">
              <a:solidFill>
                <a:srgbClr val="002060"/>
              </a:solidFill>
              <a:latin typeface="Arial Rounded MT Bold" pitchFamily="34" charset="0"/>
            </a:rPr>
            <a:t>espiritual</a:t>
          </a:r>
          <a:endParaRPr lang="it-IT" dirty="0">
            <a:solidFill>
              <a:srgbClr val="002060"/>
            </a:solidFill>
            <a:latin typeface="Arial Rounded MT Bold" pitchFamily="34" charset="0"/>
          </a:endParaRPr>
        </a:p>
      </dgm:t>
    </dgm:pt>
    <dgm:pt modelId="{C56C0FE6-21E9-477D-85EB-AE32D30DA57F}" type="parTrans" cxnId="{C37D504B-6552-47FA-9306-73094CCFF49F}">
      <dgm:prSet/>
      <dgm:spPr/>
      <dgm:t>
        <a:bodyPr/>
        <a:lstStyle/>
        <a:p>
          <a:endParaRPr lang="it-IT"/>
        </a:p>
      </dgm:t>
    </dgm:pt>
    <dgm:pt modelId="{DC430FAB-BCC5-434A-A6EA-E89CEA9B45E7}" type="sibTrans" cxnId="{C37D504B-6552-47FA-9306-73094CCFF49F}">
      <dgm:prSet/>
      <dgm:spPr>
        <a:solidFill>
          <a:srgbClr val="FF0000"/>
        </a:solidFill>
      </dgm:spPr>
      <dgm:t>
        <a:bodyPr/>
        <a:lstStyle/>
        <a:p>
          <a:endParaRPr lang="it-IT"/>
        </a:p>
      </dgm:t>
    </dgm:pt>
    <dgm:pt modelId="{1BC05CF5-F6E7-483A-A417-1B9B37382988}">
      <dgm:prSet phldrT="[Testo]"/>
      <dgm:sp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50000" t="50000" r="50000" b="50000"/>
          </a:path>
          <a:tileRect/>
        </a:gradFill>
        <a:ln>
          <a:noFill/>
        </a:ln>
        <a:scene3d>
          <a:camera prst="orthographicFront"/>
          <a:lightRig rig="threePt" dir="t">
            <a:rot lat="0" lon="0" rev="6600000"/>
          </a:lightRig>
        </a:scene3d>
        <a:sp3d prstMaterial="dkEdge">
          <a:bevelT w="165100"/>
        </a:sp3d>
      </dgm:spPr>
      <dgm:t>
        <a:bodyPr/>
        <a:lstStyle/>
        <a:p>
          <a:r>
            <a:rPr lang="it-IT" dirty="0" err="1" smtClean="0">
              <a:solidFill>
                <a:srgbClr val="002060"/>
              </a:solidFill>
              <a:latin typeface="Arial Rounded MT Bold" pitchFamily="34" charset="0"/>
            </a:rPr>
            <a:t>Comunión</a:t>
          </a:r>
          <a:r>
            <a:rPr lang="it-IT" dirty="0" smtClean="0">
              <a:solidFill>
                <a:srgbClr val="002060"/>
              </a:solidFill>
              <a:latin typeface="Arial Rounded MT Bold" pitchFamily="34" charset="0"/>
            </a:rPr>
            <a:t> carismática</a:t>
          </a:r>
          <a:endParaRPr lang="it-IT" dirty="0">
            <a:solidFill>
              <a:srgbClr val="002060"/>
            </a:solidFill>
            <a:latin typeface="Arial Rounded MT Bold" pitchFamily="34" charset="0"/>
          </a:endParaRPr>
        </a:p>
      </dgm:t>
    </dgm:pt>
    <dgm:pt modelId="{0A1FAC93-6744-4AFB-9032-6EF203F1E33C}" type="parTrans" cxnId="{90854E45-AC06-46B6-A4A3-79994A6E8458}">
      <dgm:prSet/>
      <dgm:spPr/>
      <dgm:t>
        <a:bodyPr/>
        <a:lstStyle/>
        <a:p>
          <a:endParaRPr lang="it-IT"/>
        </a:p>
      </dgm:t>
    </dgm:pt>
    <dgm:pt modelId="{8EFE09EC-EE72-4975-9AC3-4A8DE5870285}" type="sibTrans" cxnId="{90854E45-AC06-46B6-A4A3-79994A6E8458}">
      <dgm:prSet/>
      <dgm:spPr>
        <a:solidFill>
          <a:srgbClr val="FF0000"/>
        </a:solidFill>
      </dgm:spPr>
      <dgm:t>
        <a:bodyPr/>
        <a:lstStyle/>
        <a:p>
          <a:endParaRPr lang="it-IT"/>
        </a:p>
      </dgm:t>
    </dgm:pt>
    <dgm:pt modelId="{69662615-4BCD-4316-AA08-9F581C0043EC}" type="pres">
      <dgm:prSet presAssocID="{A5EEF0B3-AF88-48B3-A157-893D45ADDA9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2B811F2-30B4-4A9F-A7E7-BA6279C56795}" type="pres">
      <dgm:prSet presAssocID="{8EB87A6C-D801-405C-8101-CA970A5E577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A0F95D6-3265-4795-961A-2A544309961A}" type="pres">
      <dgm:prSet presAssocID="{38282C14-F6BE-4DAC-8C41-F3829BDEFDCD}" presName="sibTrans" presStyleLbl="sibTrans2D1" presStyleIdx="0" presStyleCnt="3" custScaleX="182915" custLinFactNeighborX="96068" custLinFactNeighborY="-65446"/>
      <dgm:spPr/>
      <dgm:t>
        <a:bodyPr/>
        <a:lstStyle/>
        <a:p>
          <a:endParaRPr lang="it-IT"/>
        </a:p>
      </dgm:t>
    </dgm:pt>
    <dgm:pt modelId="{3CC8D059-B9F6-49F3-91E0-C9B08CE37DA8}" type="pres">
      <dgm:prSet presAssocID="{38282C14-F6BE-4DAC-8C41-F3829BDEFDCD}" presName="connectorText" presStyleLbl="sibTrans2D1" presStyleIdx="0" presStyleCnt="3"/>
      <dgm:spPr/>
      <dgm:t>
        <a:bodyPr/>
        <a:lstStyle/>
        <a:p>
          <a:endParaRPr lang="it-IT"/>
        </a:p>
      </dgm:t>
    </dgm:pt>
    <dgm:pt modelId="{6BE46066-58F0-4579-B375-B50B5D8861BD}" type="pres">
      <dgm:prSet presAssocID="{2FF1B280-FAC4-42BF-AE21-D79A20E0E04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7EBA2D6-8DCE-4B64-8E42-8E3437174E74}" type="pres">
      <dgm:prSet presAssocID="{DC430FAB-BCC5-434A-A6EA-E89CEA9B45E7}" presName="sibTrans" presStyleLbl="sibTrans2D1" presStyleIdx="1" presStyleCnt="3"/>
      <dgm:spPr/>
      <dgm:t>
        <a:bodyPr/>
        <a:lstStyle/>
        <a:p>
          <a:endParaRPr lang="it-IT"/>
        </a:p>
      </dgm:t>
    </dgm:pt>
    <dgm:pt modelId="{4D891C7D-2D9A-4523-B542-C60327811673}" type="pres">
      <dgm:prSet presAssocID="{DC430FAB-BCC5-434A-A6EA-E89CEA9B45E7}" presName="connectorText" presStyleLbl="sibTrans2D1" presStyleIdx="1" presStyleCnt="3"/>
      <dgm:spPr/>
      <dgm:t>
        <a:bodyPr/>
        <a:lstStyle/>
        <a:p>
          <a:endParaRPr lang="it-IT"/>
        </a:p>
      </dgm:t>
    </dgm:pt>
    <dgm:pt modelId="{DE5783AA-C160-4C7F-B1DF-CE72FC0ED791}" type="pres">
      <dgm:prSet presAssocID="{1BC05CF5-F6E7-483A-A417-1B9B3738298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AC3E095-76C0-4152-A1CA-9272A7780152}" type="pres">
      <dgm:prSet presAssocID="{8EFE09EC-EE72-4975-9AC3-4A8DE5870285}" presName="sibTrans" presStyleLbl="sibTrans2D1" presStyleIdx="2" presStyleCnt="3" custScaleX="176069" custLinFactNeighborX="-93538" custLinFactNeighborY="-65445"/>
      <dgm:spPr/>
      <dgm:t>
        <a:bodyPr/>
        <a:lstStyle/>
        <a:p>
          <a:endParaRPr lang="it-IT"/>
        </a:p>
      </dgm:t>
    </dgm:pt>
    <dgm:pt modelId="{CCCE92E3-4E6C-47A1-88A6-1392E5E95D62}" type="pres">
      <dgm:prSet presAssocID="{8EFE09EC-EE72-4975-9AC3-4A8DE5870285}" presName="connectorText" presStyleLbl="sibTrans2D1" presStyleIdx="2" presStyleCnt="3"/>
      <dgm:spPr/>
      <dgm:t>
        <a:bodyPr/>
        <a:lstStyle/>
        <a:p>
          <a:endParaRPr lang="it-IT"/>
        </a:p>
      </dgm:t>
    </dgm:pt>
  </dgm:ptLst>
  <dgm:cxnLst>
    <dgm:cxn modelId="{4AC70C28-A476-4FFE-9615-20C9FFDB7173}" type="presOf" srcId="{8EB87A6C-D801-405C-8101-CA970A5E5771}" destId="{12B811F2-30B4-4A9F-A7E7-BA6279C56795}" srcOrd="0" destOrd="0" presId="urn:microsoft.com/office/officeart/2005/8/layout/cycle7"/>
    <dgm:cxn modelId="{90854E45-AC06-46B6-A4A3-79994A6E8458}" srcId="{A5EEF0B3-AF88-48B3-A157-893D45ADDA98}" destId="{1BC05CF5-F6E7-483A-A417-1B9B37382988}" srcOrd="2" destOrd="0" parTransId="{0A1FAC93-6744-4AFB-9032-6EF203F1E33C}" sibTransId="{8EFE09EC-EE72-4975-9AC3-4A8DE5870285}"/>
    <dgm:cxn modelId="{A3045676-E00F-4AE6-8B85-D70A34B0EC64}" type="presOf" srcId="{A5EEF0B3-AF88-48B3-A157-893D45ADDA98}" destId="{69662615-4BCD-4316-AA08-9F581C0043EC}" srcOrd="0" destOrd="0" presId="urn:microsoft.com/office/officeart/2005/8/layout/cycle7"/>
    <dgm:cxn modelId="{A3BD7D6D-EE9F-4F2D-82ED-76E11339F71D}" type="presOf" srcId="{38282C14-F6BE-4DAC-8C41-F3829BDEFDCD}" destId="{3CC8D059-B9F6-49F3-91E0-C9B08CE37DA8}" srcOrd="1" destOrd="0" presId="urn:microsoft.com/office/officeart/2005/8/layout/cycle7"/>
    <dgm:cxn modelId="{29207060-9E27-4562-90D1-B6C554150758}" type="presOf" srcId="{DC430FAB-BCC5-434A-A6EA-E89CEA9B45E7}" destId="{27EBA2D6-8DCE-4B64-8E42-8E3437174E74}" srcOrd="0" destOrd="0" presId="urn:microsoft.com/office/officeart/2005/8/layout/cycle7"/>
    <dgm:cxn modelId="{C37D504B-6552-47FA-9306-73094CCFF49F}" srcId="{A5EEF0B3-AF88-48B3-A157-893D45ADDA98}" destId="{2FF1B280-FAC4-42BF-AE21-D79A20E0E04C}" srcOrd="1" destOrd="0" parTransId="{C56C0FE6-21E9-477D-85EB-AE32D30DA57F}" sibTransId="{DC430FAB-BCC5-434A-A6EA-E89CEA9B45E7}"/>
    <dgm:cxn modelId="{5825A254-F76D-4999-850F-EDA213B9C59C}" type="presOf" srcId="{8EFE09EC-EE72-4975-9AC3-4A8DE5870285}" destId="{CCCE92E3-4E6C-47A1-88A6-1392E5E95D62}" srcOrd="1" destOrd="0" presId="urn:microsoft.com/office/officeart/2005/8/layout/cycle7"/>
    <dgm:cxn modelId="{8183F756-68EB-4B11-B032-37FBB90AD1B9}" srcId="{A5EEF0B3-AF88-48B3-A157-893D45ADDA98}" destId="{8EB87A6C-D801-405C-8101-CA970A5E5771}" srcOrd="0" destOrd="0" parTransId="{AABF5751-7BC1-48C2-96CF-BAE091C500B7}" sibTransId="{38282C14-F6BE-4DAC-8C41-F3829BDEFDCD}"/>
    <dgm:cxn modelId="{0A55792D-5B86-4517-BA77-CDF8812F2AEA}" type="presOf" srcId="{1BC05CF5-F6E7-483A-A417-1B9B37382988}" destId="{DE5783AA-C160-4C7F-B1DF-CE72FC0ED791}" srcOrd="0" destOrd="0" presId="urn:microsoft.com/office/officeart/2005/8/layout/cycle7"/>
    <dgm:cxn modelId="{2F3025A0-23E4-419B-920C-73A77040845C}" type="presOf" srcId="{2FF1B280-FAC4-42BF-AE21-D79A20E0E04C}" destId="{6BE46066-58F0-4579-B375-B50B5D8861BD}" srcOrd="0" destOrd="0" presId="urn:microsoft.com/office/officeart/2005/8/layout/cycle7"/>
    <dgm:cxn modelId="{1969EFA5-F0E2-4845-BB3F-D3BC8CB6FA34}" type="presOf" srcId="{8EFE09EC-EE72-4975-9AC3-4A8DE5870285}" destId="{8AC3E095-76C0-4152-A1CA-9272A7780152}" srcOrd="0" destOrd="0" presId="urn:microsoft.com/office/officeart/2005/8/layout/cycle7"/>
    <dgm:cxn modelId="{51806C99-4536-4316-BA78-EAEA50704F9F}" type="presOf" srcId="{DC430FAB-BCC5-434A-A6EA-E89CEA9B45E7}" destId="{4D891C7D-2D9A-4523-B542-C60327811673}" srcOrd="1" destOrd="0" presId="urn:microsoft.com/office/officeart/2005/8/layout/cycle7"/>
    <dgm:cxn modelId="{97748098-2AAA-435B-A6C1-E4158667146F}" type="presOf" srcId="{38282C14-F6BE-4DAC-8C41-F3829BDEFDCD}" destId="{9A0F95D6-3265-4795-961A-2A544309961A}" srcOrd="0" destOrd="0" presId="urn:microsoft.com/office/officeart/2005/8/layout/cycle7"/>
    <dgm:cxn modelId="{548F05D4-316C-4C1B-86C4-78128AD7A810}" type="presParOf" srcId="{69662615-4BCD-4316-AA08-9F581C0043EC}" destId="{12B811F2-30B4-4A9F-A7E7-BA6279C56795}" srcOrd="0" destOrd="0" presId="urn:microsoft.com/office/officeart/2005/8/layout/cycle7"/>
    <dgm:cxn modelId="{173B19A6-6216-4BC9-9440-B2B7DE57E859}" type="presParOf" srcId="{69662615-4BCD-4316-AA08-9F581C0043EC}" destId="{9A0F95D6-3265-4795-961A-2A544309961A}" srcOrd="1" destOrd="0" presId="urn:microsoft.com/office/officeart/2005/8/layout/cycle7"/>
    <dgm:cxn modelId="{DB4893EA-AA74-4A68-A7AD-4A52A34431C3}" type="presParOf" srcId="{9A0F95D6-3265-4795-961A-2A544309961A}" destId="{3CC8D059-B9F6-49F3-91E0-C9B08CE37DA8}" srcOrd="0" destOrd="0" presId="urn:microsoft.com/office/officeart/2005/8/layout/cycle7"/>
    <dgm:cxn modelId="{151FACAD-0F8B-4F43-9AB7-B7FEF79C5189}" type="presParOf" srcId="{69662615-4BCD-4316-AA08-9F581C0043EC}" destId="{6BE46066-58F0-4579-B375-B50B5D8861BD}" srcOrd="2" destOrd="0" presId="urn:microsoft.com/office/officeart/2005/8/layout/cycle7"/>
    <dgm:cxn modelId="{C0A85DFD-B61F-4CCC-9561-6FBE691BFEF6}" type="presParOf" srcId="{69662615-4BCD-4316-AA08-9F581C0043EC}" destId="{27EBA2D6-8DCE-4B64-8E42-8E3437174E74}" srcOrd="3" destOrd="0" presId="urn:microsoft.com/office/officeart/2005/8/layout/cycle7"/>
    <dgm:cxn modelId="{762BCE73-B7D6-4BB4-BC32-9F9C1EEF7C93}" type="presParOf" srcId="{27EBA2D6-8DCE-4B64-8E42-8E3437174E74}" destId="{4D891C7D-2D9A-4523-B542-C60327811673}" srcOrd="0" destOrd="0" presId="urn:microsoft.com/office/officeart/2005/8/layout/cycle7"/>
    <dgm:cxn modelId="{2F2F4333-7458-4176-B24D-6FDF8DAB1669}" type="presParOf" srcId="{69662615-4BCD-4316-AA08-9F581C0043EC}" destId="{DE5783AA-C160-4C7F-B1DF-CE72FC0ED791}" srcOrd="4" destOrd="0" presId="urn:microsoft.com/office/officeart/2005/8/layout/cycle7"/>
    <dgm:cxn modelId="{D55F65C7-C72A-4012-ADD2-9E4D0F4B75B6}" type="presParOf" srcId="{69662615-4BCD-4316-AA08-9F581C0043EC}" destId="{8AC3E095-76C0-4152-A1CA-9272A7780152}" srcOrd="5" destOrd="0" presId="urn:microsoft.com/office/officeart/2005/8/layout/cycle7"/>
    <dgm:cxn modelId="{852DCFAD-F2F3-49DD-8CAD-200D83EDD4C2}" type="presParOf" srcId="{8AC3E095-76C0-4152-A1CA-9272A7780152}" destId="{CCCE92E3-4E6C-47A1-88A6-1392E5E95D62}" srcOrd="0" destOrd="0" presId="urn:microsoft.com/office/officeart/2005/8/layout/cycle7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1EBD03-25A1-4D0C-9AAE-B52E6F7EEB6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682AA01-1A8A-45FC-B6BD-12AEA5350266}">
      <dgm:prSet phldrT="[Testo]"/>
      <dgm:spPr>
        <a:gradFill flip="none" rotWithShape="1">
          <a:gsLst>
            <a:gs pos="0">
              <a:srgbClr val="DDEBCF"/>
            </a:gs>
            <a:gs pos="50000">
              <a:schemeClr val="accent1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0" scaled="1"/>
          <a:tileRect/>
        </a:gradFill>
        <a:ln>
          <a:noFill/>
        </a:ln>
        <a:scene3d>
          <a:camera prst="orthographicFront"/>
          <a:lightRig rig="threePt" dir="t"/>
        </a:scene3d>
        <a:sp3d prstMaterial="dkEdge">
          <a:bevelT/>
        </a:sp3d>
      </dgm:spPr>
      <dgm:t>
        <a:bodyPr/>
        <a:lstStyle/>
        <a:p>
          <a:r>
            <a:rPr lang="it-IT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2</a:t>
          </a:r>
          <a:endParaRPr lang="it-IT" b="1" dirty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endParaRPr>
        </a:p>
      </dgm:t>
    </dgm:pt>
    <dgm:pt modelId="{6BC3CAAD-9823-4101-8C7A-7F95CF90BDFC}" type="parTrans" cxnId="{313EDA31-610A-4C59-AF70-3987BF3DA536}">
      <dgm:prSet/>
      <dgm:spPr/>
      <dgm:t>
        <a:bodyPr/>
        <a:lstStyle/>
        <a:p>
          <a:endParaRPr lang="it-IT"/>
        </a:p>
      </dgm:t>
    </dgm:pt>
    <dgm:pt modelId="{CED6CF47-5F7A-40B7-9FB4-CDE24645A746}" type="sibTrans" cxnId="{313EDA31-610A-4C59-AF70-3987BF3DA536}">
      <dgm:prSet/>
      <dgm:spPr/>
      <dgm:t>
        <a:bodyPr/>
        <a:lstStyle/>
        <a:p>
          <a:endParaRPr lang="it-IT"/>
        </a:p>
      </dgm:t>
    </dgm:pt>
    <dgm:pt modelId="{8CBEC7A1-90DB-4434-94D5-E1A95C7418DB}">
      <dgm:prSet phldrT="[Testo]" custT="1"/>
      <dgm:spPr>
        <a:gradFill flip="none" rotWithShape="1">
          <a:gsLst>
            <a:gs pos="0">
              <a:srgbClr val="DDEBCF"/>
            </a:gs>
            <a:gs pos="50000">
              <a:schemeClr val="accent1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16200000" scaled="1"/>
          <a:tileRect/>
        </a:gradFill>
        <a:ln>
          <a:noFill/>
        </a:ln>
        <a:scene3d>
          <a:camera prst="orthographicFront"/>
          <a:lightRig rig="threePt" dir="t"/>
        </a:scene3d>
        <a:sp3d prstMaterial="dkEdge">
          <a:bevelT w="165100" prst="coolSlant"/>
        </a:sp3d>
      </dgm:spPr>
      <dgm:t>
        <a:bodyPr/>
        <a:lstStyle/>
        <a:p>
          <a:pPr algn="l"/>
          <a:r>
            <a:rPr lang="es-ES" sz="1600" b="1" dirty="0" smtClean="0">
              <a:latin typeface="Comic Sans MS" pitchFamily="66" charset="0"/>
            </a:rPr>
            <a:t>el de los numerosos Grupos de vida consagrada, sean religiosos que seculares; y algunas Asociaciones católicas, surgidos por la fuerza creativa de algunos hijos de Don Bosco.  </a:t>
          </a:r>
          <a:endParaRPr lang="it-IT" sz="1600" b="1" dirty="0">
            <a:latin typeface="Comic Sans MS" pitchFamily="66" charset="0"/>
          </a:endParaRPr>
        </a:p>
      </dgm:t>
    </dgm:pt>
    <dgm:pt modelId="{6BFFFD2A-EFD8-4109-8404-7309E47982AF}" type="parTrans" cxnId="{CE6C9697-A2B6-4C04-90ED-38006971D79F}">
      <dgm:prSet/>
      <dgm:spPr/>
      <dgm:t>
        <a:bodyPr/>
        <a:lstStyle/>
        <a:p>
          <a:endParaRPr lang="it-IT"/>
        </a:p>
      </dgm:t>
    </dgm:pt>
    <dgm:pt modelId="{D5AFD57A-C2D4-4C0E-9D1B-84B7688AFC8C}" type="sibTrans" cxnId="{CE6C9697-A2B6-4C04-90ED-38006971D79F}">
      <dgm:prSet/>
      <dgm:spPr/>
      <dgm:t>
        <a:bodyPr/>
        <a:lstStyle/>
        <a:p>
          <a:endParaRPr lang="it-IT"/>
        </a:p>
      </dgm:t>
    </dgm:pt>
    <dgm:pt modelId="{70920170-09AB-4692-A9D3-57074E4F417F}">
      <dgm:prSet phldrT="[Testo]"/>
      <dgm:spPr>
        <a:gradFill flip="none" rotWithShape="1">
          <a:gsLst>
            <a:gs pos="0">
              <a:srgbClr val="DDEBCF"/>
            </a:gs>
            <a:gs pos="50000">
              <a:schemeClr val="accent1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0" scaled="1"/>
          <a:tileRect/>
        </a:gradFill>
        <a:ln>
          <a:noFill/>
        </a:ln>
        <a:scene3d>
          <a:camera prst="orthographicFront"/>
          <a:lightRig rig="threePt" dir="t"/>
        </a:scene3d>
        <a:sp3d prstMaterial="dkEdge">
          <a:bevelT/>
        </a:sp3d>
      </dgm:spPr>
      <dgm:t>
        <a:bodyPr/>
        <a:lstStyle/>
        <a:p>
          <a:r>
            <a:rPr lang="it-IT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3</a:t>
          </a:r>
          <a:endParaRPr lang="it-IT" b="1" dirty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endParaRPr>
        </a:p>
      </dgm:t>
    </dgm:pt>
    <dgm:pt modelId="{A299DF7E-2EC2-4821-BBCF-133D922AE84C}" type="parTrans" cxnId="{62FA1FA7-0824-451A-9308-D85C2D0B9BCB}">
      <dgm:prSet/>
      <dgm:spPr/>
      <dgm:t>
        <a:bodyPr/>
        <a:lstStyle/>
        <a:p>
          <a:endParaRPr lang="it-IT"/>
        </a:p>
      </dgm:t>
    </dgm:pt>
    <dgm:pt modelId="{01D3C554-8684-4763-84C1-6F2B6AD8C01F}" type="sibTrans" cxnId="{62FA1FA7-0824-451A-9308-D85C2D0B9BCB}">
      <dgm:prSet/>
      <dgm:spPr/>
      <dgm:t>
        <a:bodyPr/>
        <a:lstStyle/>
        <a:p>
          <a:endParaRPr lang="it-IT"/>
        </a:p>
      </dgm:t>
    </dgm:pt>
    <dgm:pt modelId="{EDA1815F-C5E0-4491-BBA5-42CE72AEAD8F}">
      <dgm:prSet phldrT="[Testo]" custT="1"/>
      <dgm:spPr>
        <a:gradFill rotWithShape="0">
          <a:gsLst>
            <a:gs pos="0">
              <a:srgbClr val="DDEBCF"/>
            </a:gs>
            <a:gs pos="50000">
              <a:schemeClr val="accent1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0" scaled="1"/>
        </a:gradFill>
        <a:ln>
          <a:noFill/>
        </a:ln>
        <a:scene3d>
          <a:camera prst="orthographicFront"/>
          <a:lightRig rig="threePt" dir="t"/>
        </a:scene3d>
        <a:sp3d prstMaterial="dkEdge">
          <a:bevelT w="165100" prst="coolSlant"/>
        </a:sp3d>
      </dgm:spPr>
      <dgm:t>
        <a:bodyPr/>
        <a:lstStyle/>
        <a:p>
          <a:pPr algn="l"/>
          <a:r>
            <a:rPr lang="es-ES" sz="1600" b="1" dirty="0" smtClean="0">
              <a:latin typeface="Comic Sans MS" pitchFamily="66" charset="0"/>
            </a:rPr>
            <a:t>títulos particulares de pertenencia relacionados con el círculo de personas que hacen parte del amplio Movimiento Salesiano y que encuentran en la Familia Salesiana su núcleo animador. </a:t>
          </a:r>
          <a:endParaRPr lang="it-IT" sz="1600" b="1" dirty="0">
            <a:latin typeface="Comic Sans MS" pitchFamily="66" charset="0"/>
          </a:endParaRPr>
        </a:p>
      </dgm:t>
    </dgm:pt>
    <dgm:pt modelId="{54A9782D-D646-414D-913D-28E3E58FD0FB}" type="parTrans" cxnId="{F9F78D70-F16F-4BD8-8BCE-A00B37ADFA59}">
      <dgm:prSet/>
      <dgm:spPr/>
      <dgm:t>
        <a:bodyPr/>
        <a:lstStyle/>
        <a:p>
          <a:endParaRPr lang="it-IT"/>
        </a:p>
      </dgm:t>
    </dgm:pt>
    <dgm:pt modelId="{CA00F8B8-79C5-4D7F-BBC3-8B7225B6C9F9}" type="sibTrans" cxnId="{F9F78D70-F16F-4BD8-8BCE-A00B37ADFA59}">
      <dgm:prSet/>
      <dgm:spPr/>
      <dgm:t>
        <a:bodyPr/>
        <a:lstStyle/>
        <a:p>
          <a:endParaRPr lang="it-IT"/>
        </a:p>
      </dgm:t>
    </dgm:pt>
    <dgm:pt modelId="{E0992C02-F04F-4BB7-AC24-886171D8ACB1}">
      <dgm:prSet phldrT="[Testo]" custT="1"/>
      <dgm:spPr>
        <a:gradFill flip="none" rotWithShape="1">
          <a:gsLst>
            <a:gs pos="0">
              <a:srgbClr val="DDEBCF"/>
            </a:gs>
            <a:gs pos="50000">
              <a:schemeClr val="accent1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16200000" scaled="1"/>
          <a:tileRect/>
        </a:gradFill>
        <a:ln>
          <a:noFill/>
        </a:ln>
        <a:scene3d>
          <a:camera prst="orthographicFront"/>
          <a:lightRig rig="threePt" dir="t"/>
        </a:scene3d>
        <a:sp3d prstMaterial="dkEdge">
          <a:bevelT w="165100" prst="coolSlant"/>
        </a:sp3d>
      </dgm:spPr>
      <dgm:t>
        <a:bodyPr/>
        <a:lstStyle/>
        <a:p>
          <a:r>
            <a:rPr lang="es-ES" sz="1600" b="1" dirty="0" smtClean="0">
              <a:solidFill>
                <a:schemeClr val="tx1"/>
              </a:solidFill>
              <a:latin typeface="Comic Sans MS" pitchFamily="66" charset="0"/>
            </a:rPr>
            <a:t>el propio de los Salesianos, de las Hijas de María Auxiliadora, de los Cooperadores/as y de los miembros de la Asociación de María Auxiliadora: son los primeros cuatro Grupos constituidos por Don Bosco, y herederos de su obra</a:t>
          </a:r>
          <a:r>
            <a:rPr lang="it-IT" sz="1600" dirty="0" smtClean="0">
              <a:latin typeface="Comic Sans MS" pitchFamily="66" charset="0"/>
            </a:rPr>
            <a:t>.</a:t>
          </a:r>
          <a:endParaRPr lang="it-IT" sz="1600" dirty="0">
            <a:latin typeface="Comic Sans MS" pitchFamily="66" charset="0"/>
          </a:endParaRPr>
        </a:p>
      </dgm:t>
    </dgm:pt>
    <dgm:pt modelId="{EED2FA78-1F8D-4587-8912-7A3CFBCAE0CD}">
      <dgm:prSet phldrT="[Testo]"/>
      <dgm:spPr>
        <a:gradFill flip="none" rotWithShape="1">
          <a:gsLst>
            <a:gs pos="0">
              <a:srgbClr val="DDEBCF"/>
            </a:gs>
            <a:gs pos="50000">
              <a:schemeClr val="accent1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0" scaled="1"/>
          <a:tileRect/>
        </a:gradFill>
        <a:ln>
          <a:noFill/>
        </a:ln>
        <a:effectLst>
          <a:outerShdw blurRad="50800" dist="38100" dir="2700000" algn="tl" rotWithShape="0">
            <a:schemeClr val="tx1"/>
          </a:outerShdw>
        </a:effectLst>
        <a:scene3d>
          <a:camera prst="orthographicFront"/>
          <a:lightRig rig="threePt" dir="t"/>
        </a:scene3d>
        <a:sp3d prstMaterial="dkEdge">
          <a:bevelT w="152400" h="50800" prst="softRound"/>
        </a:sp3d>
      </dgm:spPr>
      <dgm:t>
        <a:bodyPr/>
        <a:lstStyle/>
        <a:p>
          <a:pPr algn="ctr"/>
          <a:r>
            <a:rPr lang="it-IT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1</a:t>
          </a:r>
          <a:endParaRPr lang="it-IT" dirty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endParaRPr>
        </a:p>
      </dgm:t>
    </dgm:pt>
    <dgm:pt modelId="{D347A11C-ABC5-49A7-88A5-385B4BE459B4}" type="sibTrans" cxnId="{F63F5B20-62E9-4BBF-B9F0-2150DC16602D}">
      <dgm:prSet/>
      <dgm:spPr/>
      <dgm:t>
        <a:bodyPr/>
        <a:lstStyle/>
        <a:p>
          <a:endParaRPr lang="it-IT"/>
        </a:p>
      </dgm:t>
    </dgm:pt>
    <dgm:pt modelId="{C4828166-987D-40A4-A622-F7E5BD84C14D}" type="parTrans" cxnId="{F63F5B20-62E9-4BBF-B9F0-2150DC16602D}">
      <dgm:prSet/>
      <dgm:spPr/>
      <dgm:t>
        <a:bodyPr/>
        <a:lstStyle/>
        <a:p>
          <a:endParaRPr lang="it-IT"/>
        </a:p>
      </dgm:t>
    </dgm:pt>
    <dgm:pt modelId="{80F0378F-3C17-4F2E-ABA8-500B364CAF18}" type="sibTrans" cxnId="{074815A2-0E2E-424B-B213-0E5997A1FC51}">
      <dgm:prSet/>
      <dgm:spPr/>
      <dgm:t>
        <a:bodyPr/>
        <a:lstStyle/>
        <a:p>
          <a:endParaRPr lang="it-IT"/>
        </a:p>
      </dgm:t>
    </dgm:pt>
    <dgm:pt modelId="{67B2DF22-E702-4BC0-A2F7-20E067EA27B7}" type="parTrans" cxnId="{074815A2-0E2E-424B-B213-0E5997A1FC51}">
      <dgm:prSet/>
      <dgm:spPr/>
      <dgm:t>
        <a:bodyPr/>
        <a:lstStyle/>
        <a:p>
          <a:endParaRPr lang="it-IT"/>
        </a:p>
      </dgm:t>
    </dgm:pt>
    <dgm:pt modelId="{FE3F5E13-B091-40DC-830F-B2789023F597}" type="pres">
      <dgm:prSet presAssocID="{351EBD03-25A1-4D0C-9AAE-B52E6F7EEB6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43A51B3-71CA-4720-9C27-CA3FD22BE168}" type="pres">
      <dgm:prSet presAssocID="{EED2FA78-1F8D-4587-8912-7A3CFBCAE0CD}" presName="composite" presStyleCnt="0"/>
      <dgm:spPr/>
    </dgm:pt>
    <dgm:pt modelId="{0719B977-9764-4EF1-B0C4-6B2E6F2D7AB9}" type="pres">
      <dgm:prSet presAssocID="{EED2FA78-1F8D-4587-8912-7A3CFBCAE0CD}" presName="parentText" presStyleLbl="alignNode1" presStyleIdx="0" presStyleCnt="3" custScaleX="8740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5231B6D-4C8D-4D67-BF56-9F5FD83AD426}" type="pres">
      <dgm:prSet presAssocID="{EED2FA78-1F8D-4587-8912-7A3CFBCAE0CD}" presName="descendantText" presStyleLbl="alignAcc1" presStyleIdx="0" presStyleCnt="3" custScaleX="105882" custScaleY="127077" custLinFactNeighborX="813" custLinFactNeighborY="-12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75C5652-17EB-4779-8F45-F0C235B5AF6B}" type="pres">
      <dgm:prSet presAssocID="{D347A11C-ABC5-49A7-88A5-385B4BE459B4}" presName="sp" presStyleCnt="0"/>
      <dgm:spPr/>
    </dgm:pt>
    <dgm:pt modelId="{AC63FAA5-FFF1-408B-AF40-731C72FA9A36}" type="pres">
      <dgm:prSet presAssocID="{5682AA01-1A8A-45FC-B6BD-12AEA5350266}" presName="composite" presStyleCnt="0"/>
      <dgm:spPr/>
    </dgm:pt>
    <dgm:pt modelId="{02F7E552-96C0-4E69-AA54-2D82D444C407}" type="pres">
      <dgm:prSet presAssocID="{5682AA01-1A8A-45FC-B6BD-12AEA535026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7E025E1-E50C-4D4D-8BE7-9A5ACDEA5881}" type="pres">
      <dgm:prSet presAssocID="{5682AA01-1A8A-45FC-B6BD-12AEA5350266}" presName="descendantText" presStyleLbl="alignAcc1" presStyleIdx="1" presStyleCnt="3" custScaleX="105291" custScaleY="12450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88A566F-A091-4A5B-A9E7-A0E4ECAA595E}" type="pres">
      <dgm:prSet presAssocID="{CED6CF47-5F7A-40B7-9FB4-CDE24645A746}" presName="sp" presStyleCnt="0"/>
      <dgm:spPr/>
    </dgm:pt>
    <dgm:pt modelId="{52A81CBE-1569-42C1-981E-C9C7A291398D}" type="pres">
      <dgm:prSet presAssocID="{70920170-09AB-4692-A9D3-57074E4F417F}" presName="composite" presStyleCnt="0"/>
      <dgm:spPr/>
    </dgm:pt>
    <dgm:pt modelId="{F4311B23-DA06-4E18-9B1E-8FFDA3B5D50B}" type="pres">
      <dgm:prSet presAssocID="{70920170-09AB-4692-A9D3-57074E4F417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6962109-1529-4ED5-83ED-9F066A9196DC}" type="pres">
      <dgm:prSet presAssocID="{70920170-09AB-4692-A9D3-57074E4F417F}" presName="descendantText" presStyleLbl="alignAcc1" presStyleIdx="2" presStyleCnt="3" custScaleX="105181" custScaleY="13517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E6C9697-A2B6-4C04-90ED-38006971D79F}" srcId="{5682AA01-1A8A-45FC-B6BD-12AEA5350266}" destId="{8CBEC7A1-90DB-4434-94D5-E1A95C7418DB}" srcOrd="0" destOrd="0" parTransId="{6BFFFD2A-EFD8-4109-8404-7309E47982AF}" sibTransId="{D5AFD57A-C2D4-4C0E-9D1B-84B7688AFC8C}"/>
    <dgm:cxn modelId="{C8F39902-586E-4848-9A7A-6102A2B1E5CE}" type="presOf" srcId="{5682AA01-1A8A-45FC-B6BD-12AEA5350266}" destId="{02F7E552-96C0-4E69-AA54-2D82D444C407}" srcOrd="0" destOrd="0" presId="urn:microsoft.com/office/officeart/2005/8/layout/chevron2"/>
    <dgm:cxn modelId="{A5740CCC-AF5B-45AE-9CCD-51312FB2BD87}" type="presOf" srcId="{70920170-09AB-4692-A9D3-57074E4F417F}" destId="{F4311B23-DA06-4E18-9B1E-8FFDA3B5D50B}" srcOrd="0" destOrd="0" presId="urn:microsoft.com/office/officeart/2005/8/layout/chevron2"/>
    <dgm:cxn modelId="{AA34DC65-5883-4D65-9C44-3BF84D177EF9}" type="presOf" srcId="{EDA1815F-C5E0-4491-BBA5-42CE72AEAD8F}" destId="{06962109-1529-4ED5-83ED-9F066A9196DC}" srcOrd="0" destOrd="0" presId="urn:microsoft.com/office/officeart/2005/8/layout/chevron2"/>
    <dgm:cxn modelId="{612937F7-B670-4017-81AB-BDA7628F53B5}" type="presOf" srcId="{351EBD03-25A1-4D0C-9AAE-B52E6F7EEB6D}" destId="{FE3F5E13-B091-40DC-830F-B2789023F597}" srcOrd="0" destOrd="0" presId="urn:microsoft.com/office/officeart/2005/8/layout/chevron2"/>
    <dgm:cxn modelId="{074815A2-0E2E-424B-B213-0E5997A1FC51}" srcId="{EED2FA78-1F8D-4587-8912-7A3CFBCAE0CD}" destId="{E0992C02-F04F-4BB7-AC24-886171D8ACB1}" srcOrd="0" destOrd="0" parTransId="{67B2DF22-E702-4BC0-A2F7-20E067EA27B7}" sibTransId="{80F0378F-3C17-4F2E-ABA8-500B364CAF18}"/>
    <dgm:cxn modelId="{BA00AD95-E91C-4EDA-B24D-00B04B7F7EB0}" type="presOf" srcId="{E0992C02-F04F-4BB7-AC24-886171D8ACB1}" destId="{B5231B6D-4C8D-4D67-BF56-9F5FD83AD426}" srcOrd="0" destOrd="0" presId="urn:microsoft.com/office/officeart/2005/8/layout/chevron2"/>
    <dgm:cxn modelId="{A20AC267-A0BE-47E9-8E68-01B8A16173E2}" type="presOf" srcId="{8CBEC7A1-90DB-4434-94D5-E1A95C7418DB}" destId="{07E025E1-E50C-4D4D-8BE7-9A5ACDEA5881}" srcOrd="0" destOrd="0" presId="urn:microsoft.com/office/officeart/2005/8/layout/chevron2"/>
    <dgm:cxn modelId="{62FA1FA7-0824-451A-9308-D85C2D0B9BCB}" srcId="{351EBD03-25A1-4D0C-9AAE-B52E6F7EEB6D}" destId="{70920170-09AB-4692-A9D3-57074E4F417F}" srcOrd="2" destOrd="0" parTransId="{A299DF7E-2EC2-4821-BBCF-133D922AE84C}" sibTransId="{01D3C554-8684-4763-84C1-6F2B6AD8C01F}"/>
    <dgm:cxn modelId="{F63F5B20-62E9-4BBF-B9F0-2150DC16602D}" srcId="{351EBD03-25A1-4D0C-9AAE-B52E6F7EEB6D}" destId="{EED2FA78-1F8D-4587-8912-7A3CFBCAE0CD}" srcOrd="0" destOrd="0" parTransId="{C4828166-987D-40A4-A622-F7E5BD84C14D}" sibTransId="{D347A11C-ABC5-49A7-88A5-385B4BE459B4}"/>
    <dgm:cxn modelId="{313EDA31-610A-4C59-AF70-3987BF3DA536}" srcId="{351EBD03-25A1-4D0C-9AAE-B52E6F7EEB6D}" destId="{5682AA01-1A8A-45FC-B6BD-12AEA5350266}" srcOrd="1" destOrd="0" parTransId="{6BC3CAAD-9823-4101-8C7A-7F95CF90BDFC}" sibTransId="{CED6CF47-5F7A-40B7-9FB4-CDE24645A746}"/>
    <dgm:cxn modelId="{F9F78D70-F16F-4BD8-8BCE-A00B37ADFA59}" srcId="{70920170-09AB-4692-A9D3-57074E4F417F}" destId="{EDA1815F-C5E0-4491-BBA5-42CE72AEAD8F}" srcOrd="0" destOrd="0" parTransId="{54A9782D-D646-414D-913D-28E3E58FD0FB}" sibTransId="{CA00F8B8-79C5-4D7F-BBC3-8B7225B6C9F9}"/>
    <dgm:cxn modelId="{447AE42D-5462-4380-A7E9-0FA61605C5CC}" type="presOf" srcId="{EED2FA78-1F8D-4587-8912-7A3CFBCAE0CD}" destId="{0719B977-9764-4EF1-B0C4-6B2E6F2D7AB9}" srcOrd="0" destOrd="0" presId="urn:microsoft.com/office/officeart/2005/8/layout/chevron2"/>
    <dgm:cxn modelId="{2E3CAE96-EAED-4E7B-BA36-88BE6ED5898F}" type="presParOf" srcId="{FE3F5E13-B091-40DC-830F-B2789023F597}" destId="{943A51B3-71CA-4720-9C27-CA3FD22BE168}" srcOrd="0" destOrd="0" presId="urn:microsoft.com/office/officeart/2005/8/layout/chevron2"/>
    <dgm:cxn modelId="{FF5F1DB5-11A0-451A-BAC9-4FB9322A027A}" type="presParOf" srcId="{943A51B3-71CA-4720-9C27-CA3FD22BE168}" destId="{0719B977-9764-4EF1-B0C4-6B2E6F2D7AB9}" srcOrd="0" destOrd="0" presId="urn:microsoft.com/office/officeart/2005/8/layout/chevron2"/>
    <dgm:cxn modelId="{57EB157F-147C-490C-8A01-31EFFB86A9A3}" type="presParOf" srcId="{943A51B3-71CA-4720-9C27-CA3FD22BE168}" destId="{B5231B6D-4C8D-4D67-BF56-9F5FD83AD426}" srcOrd="1" destOrd="0" presId="urn:microsoft.com/office/officeart/2005/8/layout/chevron2"/>
    <dgm:cxn modelId="{F7A50F23-15E4-422C-B077-AF5E119C07DA}" type="presParOf" srcId="{FE3F5E13-B091-40DC-830F-B2789023F597}" destId="{375C5652-17EB-4779-8F45-F0C235B5AF6B}" srcOrd="1" destOrd="0" presId="urn:microsoft.com/office/officeart/2005/8/layout/chevron2"/>
    <dgm:cxn modelId="{3961D9DA-0307-433E-B9AC-2EDD34D8C187}" type="presParOf" srcId="{FE3F5E13-B091-40DC-830F-B2789023F597}" destId="{AC63FAA5-FFF1-408B-AF40-731C72FA9A36}" srcOrd="2" destOrd="0" presId="urn:microsoft.com/office/officeart/2005/8/layout/chevron2"/>
    <dgm:cxn modelId="{48C917B2-8A6D-40CF-8294-C0C8D78A859B}" type="presParOf" srcId="{AC63FAA5-FFF1-408B-AF40-731C72FA9A36}" destId="{02F7E552-96C0-4E69-AA54-2D82D444C407}" srcOrd="0" destOrd="0" presId="urn:microsoft.com/office/officeart/2005/8/layout/chevron2"/>
    <dgm:cxn modelId="{9C17C1EF-FC7D-4D30-BB98-857C9C3985F6}" type="presParOf" srcId="{AC63FAA5-FFF1-408B-AF40-731C72FA9A36}" destId="{07E025E1-E50C-4D4D-8BE7-9A5ACDEA5881}" srcOrd="1" destOrd="0" presId="urn:microsoft.com/office/officeart/2005/8/layout/chevron2"/>
    <dgm:cxn modelId="{9A603853-6944-4220-B910-27104BD83CBB}" type="presParOf" srcId="{FE3F5E13-B091-40DC-830F-B2789023F597}" destId="{E88A566F-A091-4A5B-A9E7-A0E4ECAA595E}" srcOrd="3" destOrd="0" presId="urn:microsoft.com/office/officeart/2005/8/layout/chevron2"/>
    <dgm:cxn modelId="{0D91389B-032A-4E3E-864C-FB29A53385E8}" type="presParOf" srcId="{FE3F5E13-B091-40DC-830F-B2789023F597}" destId="{52A81CBE-1569-42C1-981E-C9C7A291398D}" srcOrd="4" destOrd="0" presId="urn:microsoft.com/office/officeart/2005/8/layout/chevron2"/>
    <dgm:cxn modelId="{A6455AAA-07FB-44A4-BACB-0266DD47AA02}" type="presParOf" srcId="{52A81CBE-1569-42C1-981E-C9C7A291398D}" destId="{F4311B23-DA06-4E18-9B1E-8FFDA3B5D50B}" srcOrd="0" destOrd="0" presId="urn:microsoft.com/office/officeart/2005/8/layout/chevron2"/>
    <dgm:cxn modelId="{A64841A4-8445-4A57-B7D2-B0992F619C64}" type="presParOf" srcId="{52A81CBE-1569-42C1-981E-C9C7A291398D}" destId="{06962109-1529-4ED5-83ED-9F066A9196D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CC49E5-E24A-4E48-ADAE-2F9F1D6D7C54}" type="doc">
      <dgm:prSet loTypeId="urn:microsoft.com/office/officeart/2005/8/layout/target1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1FE1AB13-A2A9-4A6A-9028-B607EEF90289}">
      <dgm:prSet phldrT="[Testo]"/>
      <dgm:spPr/>
      <dgm:t>
        <a:bodyPr/>
        <a:lstStyle/>
        <a:p>
          <a:r>
            <a:rPr lang="it-IT" b="1" dirty="0" err="1" smtClean="0">
              <a:solidFill>
                <a:schemeClr val="bg1">
                  <a:lumMod val="95000"/>
                </a:schemeClr>
              </a:solidFill>
              <a:latin typeface="Arial Rounded MT Bold" pitchFamily="34" charset="0"/>
            </a:rPr>
            <a:t>apostolicidad</a:t>
          </a:r>
          <a:endParaRPr lang="it-IT" b="1" dirty="0">
            <a:solidFill>
              <a:schemeClr val="bg1">
                <a:lumMod val="95000"/>
              </a:schemeClr>
            </a:solidFill>
            <a:latin typeface="Arial Rounded MT Bold" pitchFamily="34" charset="0"/>
          </a:endParaRPr>
        </a:p>
      </dgm:t>
    </dgm:pt>
    <dgm:pt modelId="{9A0B13D9-FE71-4BDD-86DD-92DCF2488B42}" type="parTrans" cxnId="{470FAD87-8773-482A-AF1A-F603E856092A}">
      <dgm:prSet/>
      <dgm:spPr/>
      <dgm:t>
        <a:bodyPr/>
        <a:lstStyle/>
        <a:p>
          <a:endParaRPr lang="it-IT"/>
        </a:p>
      </dgm:t>
    </dgm:pt>
    <dgm:pt modelId="{14299B92-A1FB-494E-9A30-52BE7899A6A8}" type="sibTrans" cxnId="{470FAD87-8773-482A-AF1A-F603E856092A}">
      <dgm:prSet/>
      <dgm:spPr/>
      <dgm:t>
        <a:bodyPr/>
        <a:lstStyle/>
        <a:p>
          <a:endParaRPr lang="it-IT"/>
        </a:p>
      </dgm:t>
    </dgm:pt>
    <dgm:pt modelId="{22CF43CE-C09E-41E1-B187-079969B1DF64}">
      <dgm:prSet phldrT="[Testo]"/>
      <dgm:spPr/>
      <dgm:t>
        <a:bodyPr/>
        <a:lstStyle/>
        <a:p>
          <a:r>
            <a:rPr lang="it-IT" b="1" i="0" dirty="0" err="1" smtClean="0">
              <a:solidFill>
                <a:schemeClr val="accent5">
                  <a:lumMod val="75000"/>
                </a:schemeClr>
              </a:solidFill>
              <a:latin typeface="Arial Rounded MT Bold" pitchFamily="34" charset="0"/>
            </a:rPr>
            <a:t>catolicidad</a:t>
          </a:r>
          <a:endParaRPr lang="it-IT" b="1" i="0" dirty="0">
            <a:solidFill>
              <a:schemeClr val="accent5">
                <a:lumMod val="75000"/>
              </a:schemeClr>
            </a:solidFill>
            <a:latin typeface="Arial Rounded MT Bold" pitchFamily="34" charset="0"/>
          </a:endParaRPr>
        </a:p>
      </dgm:t>
    </dgm:pt>
    <dgm:pt modelId="{CC1D4F97-D5A3-43DF-8889-AB682AA1BF7A}" type="parTrans" cxnId="{755D7DDF-8026-441F-BE9C-4BE5482CF12C}">
      <dgm:prSet/>
      <dgm:spPr/>
      <dgm:t>
        <a:bodyPr/>
        <a:lstStyle/>
        <a:p>
          <a:endParaRPr lang="it-IT"/>
        </a:p>
      </dgm:t>
    </dgm:pt>
    <dgm:pt modelId="{AC175B6D-5127-4FBA-A6E1-A9E4FEB03AD8}" type="sibTrans" cxnId="{755D7DDF-8026-441F-BE9C-4BE5482CF12C}">
      <dgm:prSet/>
      <dgm:spPr/>
      <dgm:t>
        <a:bodyPr/>
        <a:lstStyle/>
        <a:p>
          <a:endParaRPr lang="it-IT"/>
        </a:p>
      </dgm:t>
    </dgm:pt>
    <dgm:pt modelId="{A13D11F0-5CA1-47FE-9BF0-8D933BEF9205}">
      <dgm:prSet phldrT="[Testo]"/>
      <dgm:spPr/>
      <dgm:t>
        <a:bodyPr/>
        <a:lstStyle/>
        <a:p>
          <a:r>
            <a:rPr lang="it-IT" b="1" dirty="0" err="1" smtClean="0">
              <a:solidFill>
                <a:srgbClr val="2857EC"/>
              </a:solidFill>
              <a:latin typeface="Arial Rounded MT Bold" pitchFamily="34" charset="0"/>
            </a:rPr>
            <a:t>unidad</a:t>
          </a:r>
          <a:endParaRPr lang="it-IT" b="1" dirty="0">
            <a:solidFill>
              <a:srgbClr val="2857EC"/>
            </a:solidFill>
            <a:latin typeface="Arial Rounded MT Bold" pitchFamily="34" charset="0"/>
          </a:endParaRPr>
        </a:p>
      </dgm:t>
    </dgm:pt>
    <dgm:pt modelId="{D8D100D4-EF23-4EE7-84B2-8CFD3487051B}" type="parTrans" cxnId="{CEF0E05F-6ED1-470D-BEAD-D145FCAE44F1}">
      <dgm:prSet/>
      <dgm:spPr/>
      <dgm:t>
        <a:bodyPr/>
        <a:lstStyle/>
        <a:p>
          <a:endParaRPr lang="it-IT"/>
        </a:p>
      </dgm:t>
    </dgm:pt>
    <dgm:pt modelId="{2F52A5BF-7AE2-48F6-A2CC-55CB9F404794}" type="sibTrans" cxnId="{CEF0E05F-6ED1-470D-BEAD-D145FCAE44F1}">
      <dgm:prSet/>
      <dgm:spPr/>
      <dgm:t>
        <a:bodyPr/>
        <a:lstStyle/>
        <a:p>
          <a:endParaRPr lang="it-IT"/>
        </a:p>
      </dgm:t>
    </dgm:pt>
    <dgm:pt modelId="{21A1577A-8F84-4DFC-8D90-655897F734FD}">
      <dgm:prSet/>
      <dgm:spPr/>
      <dgm:t>
        <a:bodyPr/>
        <a:lstStyle/>
        <a:p>
          <a:endParaRPr lang="it-IT"/>
        </a:p>
      </dgm:t>
    </dgm:pt>
    <dgm:pt modelId="{70AB191C-DA4F-421B-885A-B13C9F9EECAF}" type="parTrans" cxnId="{F71D11AA-29D6-4E4C-9DF0-55FE0C15E759}">
      <dgm:prSet/>
      <dgm:spPr/>
      <dgm:t>
        <a:bodyPr/>
        <a:lstStyle/>
        <a:p>
          <a:endParaRPr lang="it-IT"/>
        </a:p>
      </dgm:t>
    </dgm:pt>
    <dgm:pt modelId="{176C0C4E-581E-4D89-8CCC-B7229CFA6DEE}" type="sibTrans" cxnId="{F71D11AA-29D6-4E4C-9DF0-55FE0C15E759}">
      <dgm:prSet/>
      <dgm:spPr/>
      <dgm:t>
        <a:bodyPr/>
        <a:lstStyle/>
        <a:p>
          <a:endParaRPr lang="it-IT"/>
        </a:p>
      </dgm:t>
    </dgm:pt>
    <dgm:pt modelId="{A63F9B52-BB17-4CBE-ABD6-C181E8CC0286}" type="pres">
      <dgm:prSet presAssocID="{C4CC49E5-E24A-4E48-ADAE-2F9F1D6D7C54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84E0E18-AB10-496A-A14C-7B28DB6C4557}" type="pres">
      <dgm:prSet presAssocID="{1FE1AB13-A2A9-4A6A-9028-B607EEF90289}" presName="circle1" presStyleLbl="lnNode1" presStyleIdx="0" presStyleCnt="4"/>
      <dgm:spPr/>
    </dgm:pt>
    <dgm:pt modelId="{D06BFE4B-BF19-4864-A428-BF88EF19AA14}" type="pres">
      <dgm:prSet presAssocID="{1FE1AB13-A2A9-4A6A-9028-B607EEF90289}" presName="text1" presStyleLbl="revTx" presStyleIdx="0" presStyleCnt="4" custScaleX="177736" custLinFactNeighborX="2888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8093148-6FAC-4875-89EA-AF076FA5934D}" type="pres">
      <dgm:prSet presAssocID="{1FE1AB13-A2A9-4A6A-9028-B607EEF90289}" presName="line1" presStyleLbl="callout" presStyleIdx="0" presStyleCnt="8"/>
      <dgm:spPr/>
    </dgm:pt>
    <dgm:pt modelId="{1A56BB8F-BE20-40D1-817A-9980B82B47A1}" type="pres">
      <dgm:prSet presAssocID="{1FE1AB13-A2A9-4A6A-9028-B607EEF90289}" presName="d1" presStyleLbl="callout" presStyleIdx="1" presStyleCnt="8"/>
      <dgm:spPr/>
    </dgm:pt>
    <dgm:pt modelId="{26E676D3-0C3E-43A7-ADA9-A5FC38987B26}" type="pres">
      <dgm:prSet presAssocID="{22CF43CE-C09E-41E1-B187-079969B1DF64}" presName="circle2" presStyleLbl="lnNode1" presStyleIdx="1" presStyleCnt="4"/>
      <dgm:spPr/>
    </dgm:pt>
    <dgm:pt modelId="{F505AFD0-58F1-4DEB-8570-AA3F465BDCB7}" type="pres">
      <dgm:prSet presAssocID="{22CF43CE-C09E-41E1-B187-079969B1DF64}" presName="text2" presStyleLbl="revTx" presStyleIdx="1" presStyleCnt="4" custScaleX="159905" custLinFactNeighborX="189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C03A730-46A0-4176-A384-486275EC20C2}" type="pres">
      <dgm:prSet presAssocID="{22CF43CE-C09E-41E1-B187-079969B1DF64}" presName="line2" presStyleLbl="callout" presStyleIdx="2" presStyleCnt="8"/>
      <dgm:spPr/>
    </dgm:pt>
    <dgm:pt modelId="{2B4ED58B-F624-4DE8-9F11-4B7A37E7FDFF}" type="pres">
      <dgm:prSet presAssocID="{22CF43CE-C09E-41E1-B187-079969B1DF64}" presName="d2" presStyleLbl="callout" presStyleIdx="3" presStyleCnt="8"/>
      <dgm:spPr/>
    </dgm:pt>
    <dgm:pt modelId="{B0736A7F-4870-47A6-A8A4-76E14ABB2B17}" type="pres">
      <dgm:prSet presAssocID="{A13D11F0-5CA1-47FE-9BF0-8D933BEF9205}" presName="circle3" presStyleLbl="lnNode1" presStyleIdx="2" presStyleCnt="4"/>
      <dgm:spPr/>
    </dgm:pt>
    <dgm:pt modelId="{9D23CCD2-478E-4456-ACB6-5F01CFEABD60}" type="pres">
      <dgm:prSet presAssocID="{A13D11F0-5CA1-47FE-9BF0-8D933BEF9205}" presName="text3" presStyleLbl="revTx" presStyleIdx="2" presStyleCnt="4" custLinFactNeighborX="-7847" custLinFactNeighborY="-244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67B1051-4BB4-4372-AB5A-A67F87FC91E8}" type="pres">
      <dgm:prSet presAssocID="{A13D11F0-5CA1-47FE-9BF0-8D933BEF9205}" presName="line3" presStyleLbl="callout" presStyleIdx="4" presStyleCnt="8"/>
      <dgm:spPr/>
    </dgm:pt>
    <dgm:pt modelId="{26E4A02D-1517-4C17-B633-9150E58AB448}" type="pres">
      <dgm:prSet presAssocID="{A13D11F0-5CA1-47FE-9BF0-8D933BEF9205}" presName="d3" presStyleLbl="callout" presStyleIdx="5" presStyleCnt="8"/>
      <dgm:spPr/>
    </dgm:pt>
    <dgm:pt modelId="{E8526DC4-0999-4D7C-AEFE-F33002695CF1}" type="pres">
      <dgm:prSet presAssocID="{21A1577A-8F84-4DFC-8D90-655897F734FD}" presName="circle4" presStyleLbl="lnNode1" presStyleIdx="3" presStyleCnt="4"/>
      <dgm:spPr/>
    </dgm:pt>
    <dgm:pt modelId="{BB73EF03-50BD-4DE7-B6DB-2F2F4A4B307D}" type="pres">
      <dgm:prSet presAssocID="{21A1577A-8F84-4DFC-8D90-655897F734FD}" presName="text4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74DF937-19E9-4B3B-9A7C-E805C7BBBCBB}" type="pres">
      <dgm:prSet presAssocID="{21A1577A-8F84-4DFC-8D90-655897F734FD}" presName="line4" presStyleLbl="callout" presStyleIdx="6" presStyleCnt="8"/>
      <dgm:spPr/>
    </dgm:pt>
    <dgm:pt modelId="{0F0F88A7-99F8-4FBF-9CB9-15341AB81DB9}" type="pres">
      <dgm:prSet presAssocID="{21A1577A-8F84-4DFC-8D90-655897F734FD}" presName="d4" presStyleLbl="callout" presStyleIdx="7" presStyleCnt="8"/>
      <dgm:spPr/>
    </dgm:pt>
  </dgm:ptLst>
  <dgm:cxnLst>
    <dgm:cxn modelId="{CEF0E05F-6ED1-470D-BEAD-D145FCAE44F1}" srcId="{C4CC49E5-E24A-4E48-ADAE-2F9F1D6D7C54}" destId="{A13D11F0-5CA1-47FE-9BF0-8D933BEF9205}" srcOrd="2" destOrd="0" parTransId="{D8D100D4-EF23-4EE7-84B2-8CFD3487051B}" sibTransId="{2F52A5BF-7AE2-48F6-A2CC-55CB9F404794}"/>
    <dgm:cxn modelId="{1B33A9F1-3699-4C35-AC51-A5F18BD09B9A}" type="presOf" srcId="{A13D11F0-5CA1-47FE-9BF0-8D933BEF9205}" destId="{9D23CCD2-478E-4456-ACB6-5F01CFEABD60}" srcOrd="0" destOrd="0" presId="urn:microsoft.com/office/officeart/2005/8/layout/target1"/>
    <dgm:cxn modelId="{B26E5B7C-D513-4B14-B526-544CA33C4C70}" type="presOf" srcId="{1FE1AB13-A2A9-4A6A-9028-B607EEF90289}" destId="{D06BFE4B-BF19-4864-A428-BF88EF19AA14}" srcOrd="0" destOrd="0" presId="urn:microsoft.com/office/officeart/2005/8/layout/target1"/>
    <dgm:cxn modelId="{270EBC22-94D7-4124-AB23-12CDFBF38D5D}" type="presOf" srcId="{21A1577A-8F84-4DFC-8D90-655897F734FD}" destId="{BB73EF03-50BD-4DE7-B6DB-2F2F4A4B307D}" srcOrd="0" destOrd="0" presId="urn:microsoft.com/office/officeart/2005/8/layout/target1"/>
    <dgm:cxn modelId="{2B2F9BA8-264E-4056-84E4-FD2BB126DE65}" type="presOf" srcId="{C4CC49E5-E24A-4E48-ADAE-2F9F1D6D7C54}" destId="{A63F9B52-BB17-4CBE-ABD6-C181E8CC0286}" srcOrd="0" destOrd="0" presId="urn:microsoft.com/office/officeart/2005/8/layout/target1"/>
    <dgm:cxn modelId="{CDDA3F4D-2304-4A79-8C6B-F1A97A7CE6EE}" type="presOf" srcId="{22CF43CE-C09E-41E1-B187-079969B1DF64}" destId="{F505AFD0-58F1-4DEB-8570-AA3F465BDCB7}" srcOrd="0" destOrd="0" presId="urn:microsoft.com/office/officeart/2005/8/layout/target1"/>
    <dgm:cxn modelId="{470FAD87-8773-482A-AF1A-F603E856092A}" srcId="{C4CC49E5-E24A-4E48-ADAE-2F9F1D6D7C54}" destId="{1FE1AB13-A2A9-4A6A-9028-B607EEF90289}" srcOrd="0" destOrd="0" parTransId="{9A0B13D9-FE71-4BDD-86DD-92DCF2488B42}" sibTransId="{14299B92-A1FB-494E-9A30-52BE7899A6A8}"/>
    <dgm:cxn modelId="{755D7DDF-8026-441F-BE9C-4BE5482CF12C}" srcId="{C4CC49E5-E24A-4E48-ADAE-2F9F1D6D7C54}" destId="{22CF43CE-C09E-41E1-B187-079969B1DF64}" srcOrd="1" destOrd="0" parTransId="{CC1D4F97-D5A3-43DF-8889-AB682AA1BF7A}" sibTransId="{AC175B6D-5127-4FBA-A6E1-A9E4FEB03AD8}"/>
    <dgm:cxn modelId="{F71D11AA-29D6-4E4C-9DF0-55FE0C15E759}" srcId="{C4CC49E5-E24A-4E48-ADAE-2F9F1D6D7C54}" destId="{21A1577A-8F84-4DFC-8D90-655897F734FD}" srcOrd="3" destOrd="0" parTransId="{70AB191C-DA4F-421B-885A-B13C9F9EECAF}" sibTransId="{176C0C4E-581E-4D89-8CCC-B7229CFA6DEE}"/>
    <dgm:cxn modelId="{9014F4F8-428A-462A-AEBA-48F083309982}" type="presParOf" srcId="{A63F9B52-BB17-4CBE-ABD6-C181E8CC0286}" destId="{784E0E18-AB10-496A-A14C-7B28DB6C4557}" srcOrd="0" destOrd="0" presId="urn:microsoft.com/office/officeart/2005/8/layout/target1"/>
    <dgm:cxn modelId="{B35B1FE2-0E48-45F0-A25C-A6D897C4885D}" type="presParOf" srcId="{A63F9B52-BB17-4CBE-ABD6-C181E8CC0286}" destId="{D06BFE4B-BF19-4864-A428-BF88EF19AA14}" srcOrd="1" destOrd="0" presId="urn:microsoft.com/office/officeart/2005/8/layout/target1"/>
    <dgm:cxn modelId="{6F53C4D0-C4CA-41B1-A458-774FD68E50C7}" type="presParOf" srcId="{A63F9B52-BB17-4CBE-ABD6-C181E8CC0286}" destId="{38093148-6FAC-4875-89EA-AF076FA5934D}" srcOrd="2" destOrd="0" presId="urn:microsoft.com/office/officeart/2005/8/layout/target1"/>
    <dgm:cxn modelId="{BFA3B9DC-D66F-4C5F-BB39-33AFE17211FF}" type="presParOf" srcId="{A63F9B52-BB17-4CBE-ABD6-C181E8CC0286}" destId="{1A56BB8F-BE20-40D1-817A-9980B82B47A1}" srcOrd="3" destOrd="0" presId="urn:microsoft.com/office/officeart/2005/8/layout/target1"/>
    <dgm:cxn modelId="{B4EA75DD-37B2-4AE5-B487-54AA3D780D52}" type="presParOf" srcId="{A63F9B52-BB17-4CBE-ABD6-C181E8CC0286}" destId="{26E676D3-0C3E-43A7-ADA9-A5FC38987B26}" srcOrd="4" destOrd="0" presId="urn:microsoft.com/office/officeart/2005/8/layout/target1"/>
    <dgm:cxn modelId="{580B19BB-5C8A-4225-A4D7-BEBA10C6F9F7}" type="presParOf" srcId="{A63F9B52-BB17-4CBE-ABD6-C181E8CC0286}" destId="{F505AFD0-58F1-4DEB-8570-AA3F465BDCB7}" srcOrd="5" destOrd="0" presId="urn:microsoft.com/office/officeart/2005/8/layout/target1"/>
    <dgm:cxn modelId="{60E4D95A-AD40-4129-889D-E5681D9F33AE}" type="presParOf" srcId="{A63F9B52-BB17-4CBE-ABD6-C181E8CC0286}" destId="{6C03A730-46A0-4176-A384-486275EC20C2}" srcOrd="6" destOrd="0" presId="urn:microsoft.com/office/officeart/2005/8/layout/target1"/>
    <dgm:cxn modelId="{F79DEBA7-B791-4B85-B7C4-9FA61C9C5180}" type="presParOf" srcId="{A63F9B52-BB17-4CBE-ABD6-C181E8CC0286}" destId="{2B4ED58B-F624-4DE8-9F11-4B7A37E7FDFF}" srcOrd="7" destOrd="0" presId="urn:microsoft.com/office/officeart/2005/8/layout/target1"/>
    <dgm:cxn modelId="{5978B092-EC53-48FE-A672-C8EB1C7BDBF3}" type="presParOf" srcId="{A63F9B52-BB17-4CBE-ABD6-C181E8CC0286}" destId="{B0736A7F-4870-47A6-A8A4-76E14ABB2B17}" srcOrd="8" destOrd="0" presId="urn:microsoft.com/office/officeart/2005/8/layout/target1"/>
    <dgm:cxn modelId="{F2457E1B-F88A-4D2B-872A-9D57D757DC46}" type="presParOf" srcId="{A63F9B52-BB17-4CBE-ABD6-C181E8CC0286}" destId="{9D23CCD2-478E-4456-ACB6-5F01CFEABD60}" srcOrd="9" destOrd="0" presId="urn:microsoft.com/office/officeart/2005/8/layout/target1"/>
    <dgm:cxn modelId="{C581EB0B-2101-40D4-B0B9-BBEDA7B22B65}" type="presParOf" srcId="{A63F9B52-BB17-4CBE-ABD6-C181E8CC0286}" destId="{A67B1051-4BB4-4372-AB5A-A67F87FC91E8}" srcOrd="10" destOrd="0" presId="urn:microsoft.com/office/officeart/2005/8/layout/target1"/>
    <dgm:cxn modelId="{69800476-D317-41DA-ADC3-A4D7EBC7CA27}" type="presParOf" srcId="{A63F9B52-BB17-4CBE-ABD6-C181E8CC0286}" destId="{26E4A02D-1517-4C17-B633-9150E58AB448}" srcOrd="11" destOrd="0" presId="urn:microsoft.com/office/officeart/2005/8/layout/target1"/>
    <dgm:cxn modelId="{F3733597-600D-4B15-A253-39C2F9A59288}" type="presParOf" srcId="{A63F9B52-BB17-4CBE-ABD6-C181E8CC0286}" destId="{E8526DC4-0999-4D7C-AEFE-F33002695CF1}" srcOrd="12" destOrd="0" presId="urn:microsoft.com/office/officeart/2005/8/layout/target1"/>
    <dgm:cxn modelId="{066CABBE-A903-46A3-B3E4-9251417B6D09}" type="presParOf" srcId="{A63F9B52-BB17-4CBE-ABD6-C181E8CC0286}" destId="{BB73EF03-50BD-4DE7-B6DB-2F2F4A4B307D}" srcOrd="13" destOrd="0" presId="urn:microsoft.com/office/officeart/2005/8/layout/target1"/>
    <dgm:cxn modelId="{60532ACC-A937-4A9E-B648-3083897A58E0}" type="presParOf" srcId="{A63F9B52-BB17-4CBE-ABD6-C181E8CC0286}" destId="{A74DF937-19E9-4B3B-9A7C-E805C7BBBCBB}" srcOrd="14" destOrd="0" presId="urn:microsoft.com/office/officeart/2005/8/layout/target1"/>
    <dgm:cxn modelId="{4226DED5-8766-44CC-B34C-27FFDDCDC144}" type="presParOf" srcId="{A63F9B52-BB17-4CBE-ABD6-C181E8CC0286}" destId="{0F0F88A7-99F8-4FBF-9CB9-15341AB81DB9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F51180-7487-409B-99C0-27F7A0483DBC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79AA6D6-A00C-4928-B23B-66E39B82CE42}">
      <dgm:prSet phldrT="[Testo]" custT="1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ln>
          <a:noFill/>
        </a:ln>
        <a:scene3d>
          <a:camera prst="orthographicFront"/>
          <a:lightRig rig="threePt" dir="t"/>
        </a:scene3d>
        <a:sp3d prstMaterial="dkEdge">
          <a:bevelT/>
        </a:sp3d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2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para Don Bosco significa valorizar todo lo positivo arraigado en la vida de las personas, en las realidades creadas, en los eventos de la historia</a:t>
          </a:r>
          <a:endParaRPr lang="it-IT" sz="14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3009EB62-7E36-48A7-BE80-C66323F79DAB}" type="parTrans" cxnId="{E11C6E1A-9369-40B3-B076-DC49518A20AA}">
      <dgm:prSet/>
      <dgm:spPr/>
      <dgm:t>
        <a:bodyPr/>
        <a:lstStyle/>
        <a:p>
          <a:endParaRPr lang="it-IT"/>
        </a:p>
      </dgm:t>
    </dgm:pt>
    <dgm:pt modelId="{66B2832C-6ED3-4D32-88A5-B2E3175386B7}" type="sibTrans" cxnId="{E11C6E1A-9369-40B3-B076-DC49518A20AA}">
      <dgm:prSet/>
      <dgm:spPr/>
      <dgm:t>
        <a:bodyPr/>
        <a:lstStyle/>
        <a:p>
          <a:endParaRPr lang="it-IT"/>
        </a:p>
      </dgm:t>
    </dgm:pt>
    <dgm:pt modelId="{82179077-9825-4DB3-AADD-6CC6D1EE1F31}">
      <dgm:prSet phldrT="[Testo]" custT="1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ln>
          <a:noFill/>
        </a:ln>
        <a:scene3d>
          <a:camera prst="orthographicFront"/>
          <a:lightRig rig="threePt" dir="t"/>
        </a:scene3d>
        <a:sp3d prstMaterial="dkEdge">
          <a:bevelT/>
        </a:sp3d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2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no ignora las debilidades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2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del ser humano</a:t>
          </a:r>
          <a:endParaRPr lang="it-IT" sz="2800" b="1" cap="none" spc="50" dirty="0" smtClean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CF95B958-4D55-4C36-971B-3308CBE58B2F}" type="parTrans" cxnId="{9AF127F1-6928-44A4-818B-E7D403CEEE6F}">
      <dgm:prSet/>
      <dgm:spPr/>
      <dgm:t>
        <a:bodyPr/>
        <a:lstStyle/>
        <a:p>
          <a:endParaRPr lang="it-IT"/>
        </a:p>
      </dgm:t>
    </dgm:pt>
    <dgm:pt modelId="{F44370E0-63F2-4026-870D-67DA88D82CF1}" type="sibTrans" cxnId="{9AF127F1-6928-44A4-818B-E7D403CEEE6F}">
      <dgm:prSet/>
      <dgm:spPr/>
      <dgm:t>
        <a:bodyPr/>
        <a:lstStyle/>
        <a:p>
          <a:endParaRPr lang="it-IT"/>
        </a:p>
      </dgm:t>
    </dgm:pt>
    <dgm:pt modelId="{23FA0024-36BF-4518-9B5D-B1D8EC78A41F}">
      <dgm:prSet phldrT="[Testo]" custT="1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scene3d>
          <a:camera prst="orthographicFront"/>
          <a:lightRig rig="threePt" dir="t"/>
        </a:scene3d>
        <a:sp3d prstMaterial="dkEdge">
          <a:bevelT/>
        </a:sp3d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es-ES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Aspecto constitutivo de la experiencia carismática y espiritual de los Grupos fundados por Don Bosco</a:t>
          </a:r>
          <a:endParaRPr lang="it-IT" sz="2400" b="1" cap="none" spc="50" dirty="0" smtClean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5DE308CA-0089-4403-B77C-F623431CDE8B}" type="parTrans" cxnId="{37E7FF18-0C9F-433F-8BF8-D03C5C79863D}">
      <dgm:prSet/>
      <dgm:spPr/>
      <dgm:t>
        <a:bodyPr/>
        <a:lstStyle/>
        <a:p>
          <a:endParaRPr lang="it-IT"/>
        </a:p>
      </dgm:t>
    </dgm:pt>
    <dgm:pt modelId="{8A445A7C-AD3E-498E-8784-8EECAFBC70E6}" type="sibTrans" cxnId="{37E7FF18-0C9F-433F-8BF8-D03C5C79863D}">
      <dgm:prSet/>
      <dgm:spPr/>
      <dgm:t>
        <a:bodyPr/>
        <a:lstStyle/>
        <a:p>
          <a:endParaRPr lang="it-IT"/>
        </a:p>
      </dgm:t>
    </dgm:pt>
    <dgm:pt modelId="{54B63B19-6F3F-4B21-82DF-2D7997D1ECF7}" type="pres">
      <dgm:prSet presAssocID="{64F51180-7487-409B-99C0-27F7A0483DB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6D49D4E-1996-4482-87D6-3EF77DE5EAAB}" type="pres">
      <dgm:prSet presAssocID="{23FA0024-36BF-4518-9B5D-B1D8EC78A41F}" presName="boxAndChildren" presStyleCnt="0"/>
      <dgm:spPr/>
    </dgm:pt>
    <dgm:pt modelId="{672A9D59-A450-43F0-AC6A-4898DA27C725}" type="pres">
      <dgm:prSet presAssocID="{23FA0024-36BF-4518-9B5D-B1D8EC78A41F}" presName="parentTextBox" presStyleLbl="node1" presStyleIdx="0" presStyleCnt="3" custLinFactNeighborX="1181" custLinFactNeighborY="-3471"/>
      <dgm:spPr/>
      <dgm:t>
        <a:bodyPr/>
        <a:lstStyle/>
        <a:p>
          <a:endParaRPr lang="it-IT"/>
        </a:p>
      </dgm:t>
    </dgm:pt>
    <dgm:pt modelId="{68B623DD-C480-4DBA-9F00-36DA7BF816B0}" type="pres">
      <dgm:prSet presAssocID="{F44370E0-63F2-4026-870D-67DA88D82CF1}" presName="sp" presStyleCnt="0"/>
      <dgm:spPr/>
    </dgm:pt>
    <dgm:pt modelId="{40ADC9F4-3EE3-4755-98C4-70C4FCB931B8}" type="pres">
      <dgm:prSet presAssocID="{82179077-9825-4DB3-AADD-6CC6D1EE1F31}" presName="arrowAndChildren" presStyleCnt="0"/>
      <dgm:spPr/>
    </dgm:pt>
    <dgm:pt modelId="{FD78C4A2-F603-4F23-81A0-112A2A5A0EA6}" type="pres">
      <dgm:prSet presAssocID="{82179077-9825-4DB3-AADD-6CC6D1EE1F31}" presName="parentTextArrow" presStyleLbl="node1" presStyleIdx="1" presStyleCnt="3"/>
      <dgm:spPr/>
      <dgm:t>
        <a:bodyPr/>
        <a:lstStyle/>
        <a:p>
          <a:endParaRPr lang="it-IT"/>
        </a:p>
      </dgm:t>
    </dgm:pt>
    <dgm:pt modelId="{4F652A5E-C044-4905-8D5C-37A710AED0CC}" type="pres">
      <dgm:prSet presAssocID="{66B2832C-6ED3-4D32-88A5-B2E3175386B7}" presName="sp" presStyleCnt="0"/>
      <dgm:spPr/>
    </dgm:pt>
    <dgm:pt modelId="{B93C097D-BF10-4BFC-B0E3-883DAB18FCBB}" type="pres">
      <dgm:prSet presAssocID="{479AA6D6-A00C-4928-B23B-66E39B82CE42}" presName="arrowAndChildren" presStyleCnt="0"/>
      <dgm:spPr/>
    </dgm:pt>
    <dgm:pt modelId="{B9FEF049-0E98-4465-BEEB-D3B9D80649E2}" type="pres">
      <dgm:prSet presAssocID="{479AA6D6-A00C-4928-B23B-66E39B82CE42}" presName="parentTextArrow" presStyleLbl="node1" presStyleIdx="2" presStyleCnt="3"/>
      <dgm:spPr/>
      <dgm:t>
        <a:bodyPr/>
        <a:lstStyle/>
        <a:p>
          <a:endParaRPr lang="it-IT"/>
        </a:p>
      </dgm:t>
    </dgm:pt>
  </dgm:ptLst>
  <dgm:cxnLst>
    <dgm:cxn modelId="{37E7FF18-0C9F-433F-8BF8-D03C5C79863D}" srcId="{64F51180-7487-409B-99C0-27F7A0483DBC}" destId="{23FA0024-36BF-4518-9B5D-B1D8EC78A41F}" srcOrd="2" destOrd="0" parTransId="{5DE308CA-0089-4403-B77C-F623431CDE8B}" sibTransId="{8A445A7C-AD3E-498E-8784-8EECAFBC70E6}"/>
    <dgm:cxn modelId="{BCB50D19-24AE-4C5B-8CBE-840A64499CA9}" type="presOf" srcId="{82179077-9825-4DB3-AADD-6CC6D1EE1F31}" destId="{FD78C4A2-F603-4F23-81A0-112A2A5A0EA6}" srcOrd="0" destOrd="0" presId="urn:microsoft.com/office/officeart/2005/8/layout/process4"/>
    <dgm:cxn modelId="{B548FE0F-2162-4483-A62F-01233714A297}" type="presOf" srcId="{64F51180-7487-409B-99C0-27F7A0483DBC}" destId="{54B63B19-6F3F-4B21-82DF-2D7997D1ECF7}" srcOrd="0" destOrd="0" presId="urn:microsoft.com/office/officeart/2005/8/layout/process4"/>
    <dgm:cxn modelId="{4C0960D5-3DF3-4714-AB77-128CCD743986}" type="presOf" srcId="{23FA0024-36BF-4518-9B5D-B1D8EC78A41F}" destId="{672A9D59-A450-43F0-AC6A-4898DA27C725}" srcOrd="0" destOrd="0" presId="urn:microsoft.com/office/officeart/2005/8/layout/process4"/>
    <dgm:cxn modelId="{E11C6E1A-9369-40B3-B076-DC49518A20AA}" srcId="{64F51180-7487-409B-99C0-27F7A0483DBC}" destId="{479AA6D6-A00C-4928-B23B-66E39B82CE42}" srcOrd="0" destOrd="0" parTransId="{3009EB62-7E36-48A7-BE80-C66323F79DAB}" sibTransId="{66B2832C-6ED3-4D32-88A5-B2E3175386B7}"/>
    <dgm:cxn modelId="{CA699EF8-532C-4FDB-B057-5D0891DF4FF3}" type="presOf" srcId="{479AA6D6-A00C-4928-B23B-66E39B82CE42}" destId="{B9FEF049-0E98-4465-BEEB-D3B9D80649E2}" srcOrd="0" destOrd="0" presId="urn:microsoft.com/office/officeart/2005/8/layout/process4"/>
    <dgm:cxn modelId="{9AF127F1-6928-44A4-818B-E7D403CEEE6F}" srcId="{64F51180-7487-409B-99C0-27F7A0483DBC}" destId="{82179077-9825-4DB3-AADD-6CC6D1EE1F31}" srcOrd="1" destOrd="0" parTransId="{CF95B958-4D55-4C36-971B-3308CBE58B2F}" sibTransId="{F44370E0-63F2-4026-870D-67DA88D82CF1}"/>
    <dgm:cxn modelId="{E3A8F29B-48D5-4F70-95F5-430FB9740D0D}" type="presParOf" srcId="{54B63B19-6F3F-4B21-82DF-2D7997D1ECF7}" destId="{F6D49D4E-1996-4482-87D6-3EF77DE5EAAB}" srcOrd="0" destOrd="0" presId="urn:microsoft.com/office/officeart/2005/8/layout/process4"/>
    <dgm:cxn modelId="{AC3BF55C-9C3F-42F4-ABE8-F78CC1CDBE26}" type="presParOf" srcId="{F6D49D4E-1996-4482-87D6-3EF77DE5EAAB}" destId="{672A9D59-A450-43F0-AC6A-4898DA27C725}" srcOrd="0" destOrd="0" presId="urn:microsoft.com/office/officeart/2005/8/layout/process4"/>
    <dgm:cxn modelId="{09738EA9-6647-4D9C-9322-B50AC534F4F9}" type="presParOf" srcId="{54B63B19-6F3F-4B21-82DF-2D7997D1ECF7}" destId="{68B623DD-C480-4DBA-9F00-36DA7BF816B0}" srcOrd="1" destOrd="0" presId="urn:microsoft.com/office/officeart/2005/8/layout/process4"/>
    <dgm:cxn modelId="{90417C4E-81ED-4459-8777-E251AEFD898B}" type="presParOf" srcId="{54B63B19-6F3F-4B21-82DF-2D7997D1ECF7}" destId="{40ADC9F4-3EE3-4755-98C4-70C4FCB931B8}" srcOrd="2" destOrd="0" presId="urn:microsoft.com/office/officeart/2005/8/layout/process4"/>
    <dgm:cxn modelId="{D43578B5-0E51-4594-88E5-F0A560BAF29C}" type="presParOf" srcId="{40ADC9F4-3EE3-4755-98C4-70C4FCB931B8}" destId="{FD78C4A2-F603-4F23-81A0-112A2A5A0EA6}" srcOrd="0" destOrd="0" presId="urn:microsoft.com/office/officeart/2005/8/layout/process4"/>
    <dgm:cxn modelId="{83EF4F81-4389-4B12-B5CB-69872461D91D}" type="presParOf" srcId="{54B63B19-6F3F-4B21-82DF-2D7997D1ECF7}" destId="{4F652A5E-C044-4905-8D5C-37A710AED0CC}" srcOrd="3" destOrd="0" presId="urn:microsoft.com/office/officeart/2005/8/layout/process4"/>
    <dgm:cxn modelId="{AC8A5736-BE35-47B4-A2C0-B34FA56502BB}" type="presParOf" srcId="{54B63B19-6F3F-4B21-82DF-2D7997D1ECF7}" destId="{B93C097D-BF10-4BFC-B0E3-883DAB18FCBB}" srcOrd="4" destOrd="0" presId="urn:microsoft.com/office/officeart/2005/8/layout/process4"/>
    <dgm:cxn modelId="{B0FCCAF2-0C51-48FA-904F-827C2FE8387D}" type="presParOf" srcId="{B93C097D-BF10-4BFC-B0E3-883DAB18FCBB}" destId="{B9FEF049-0E98-4465-BEEB-D3B9D80649E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D132E5D-96CA-44AE-B1FD-89073FD3F80E}" type="doc">
      <dgm:prSet loTypeId="urn:microsoft.com/office/officeart/2005/8/layout/radial6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DFFC3C65-38CD-4C7C-A4B5-99EBE8E1538D}">
      <dgm:prSet phldrT="[Testo]" custT="1"/>
      <dgm:spPr/>
      <dgm:t>
        <a:bodyPr/>
        <a:lstStyle/>
        <a:p>
          <a:r>
            <a:rPr lang="it-IT" sz="2800" b="0" dirty="0" err="1" smtClean="0">
              <a:latin typeface="Arial Rounded MT Bold" pitchFamily="34" charset="0"/>
            </a:rPr>
            <a:t>Rector</a:t>
          </a:r>
          <a:r>
            <a:rPr lang="it-IT" sz="2800" b="0" dirty="0" smtClean="0">
              <a:latin typeface="Arial Rounded MT Bold" pitchFamily="34" charset="0"/>
            </a:rPr>
            <a:t> Mayor</a:t>
          </a:r>
          <a:endParaRPr lang="it-IT" sz="2800" b="0" dirty="0">
            <a:latin typeface="Arial Rounded MT Bold" pitchFamily="34" charset="0"/>
          </a:endParaRPr>
        </a:p>
      </dgm:t>
    </dgm:pt>
    <dgm:pt modelId="{19EF6925-FA0B-437D-B105-7AD4713C01A3}" type="parTrans" cxnId="{88EC9516-911E-4AAE-A447-90ED6588707F}">
      <dgm:prSet/>
      <dgm:spPr/>
      <dgm:t>
        <a:bodyPr/>
        <a:lstStyle/>
        <a:p>
          <a:endParaRPr lang="it-IT"/>
        </a:p>
      </dgm:t>
    </dgm:pt>
    <dgm:pt modelId="{79A9F9D7-F64D-4E6F-8DE9-16F9C0229727}" type="sibTrans" cxnId="{88EC9516-911E-4AAE-A447-90ED6588707F}">
      <dgm:prSet/>
      <dgm:spPr/>
      <dgm:t>
        <a:bodyPr/>
        <a:lstStyle/>
        <a:p>
          <a:endParaRPr lang="it-IT"/>
        </a:p>
      </dgm:t>
    </dgm:pt>
    <dgm:pt modelId="{5DBBA1ED-0677-46E8-A4F5-8213FAE3EA4B}">
      <dgm:prSet phldrT="[Testo]" custT="1"/>
      <dgm:spPr/>
      <dgm:t>
        <a:bodyPr/>
        <a:lstStyle/>
        <a:p>
          <a:r>
            <a:rPr lang="it-IT" sz="1800" b="1" dirty="0" err="1" smtClean="0">
              <a:solidFill>
                <a:srgbClr val="000099"/>
              </a:solidFill>
            </a:rPr>
            <a:t>Sucesor</a:t>
          </a:r>
          <a:r>
            <a:rPr lang="it-IT" sz="1800" b="1" dirty="0" smtClean="0">
              <a:solidFill>
                <a:srgbClr val="000099"/>
              </a:solidFill>
            </a:rPr>
            <a:t> de Don Bosco </a:t>
          </a:r>
          <a:endParaRPr lang="it-IT" sz="1800" b="1" dirty="0">
            <a:solidFill>
              <a:srgbClr val="000099"/>
            </a:solidFill>
          </a:endParaRPr>
        </a:p>
      </dgm:t>
    </dgm:pt>
    <dgm:pt modelId="{1EC5D7FB-4F30-4742-8D47-269E6ADF1477}" type="parTrans" cxnId="{EE07B919-8537-4C82-87A7-4D1A1BDA8970}">
      <dgm:prSet/>
      <dgm:spPr/>
      <dgm:t>
        <a:bodyPr/>
        <a:lstStyle/>
        <a:p>
          <a:endParaRPr lang="it-IT"/>
        </a:p>
      </dgm:t>
    </dgm:pt>
    <dgm:pt modelId="{166706CC-75B2-437D-9503-4A69C26C68FC}" type="sibTrans" cxnId="{EE07B919-8537-4C82-87A7-4D1A1BDA8970}">
      <dgm:prSet/>
      <dgm:spPr/>
      <dgm:t>
        <a:bodyPr/>
        <a:lstStyle/>
        <a:p>
          <a:endParaRPr lang="it-IT"/>
        </a:p>
      </dgm:t>
    </dgm:pt>
    <dgm:pt modelId="{48FA7FA0-4957-46B0-A0DF-B9139076F8DE}">
      <dgm:prSet phldrT="[Testo]"/>
      <dgm:spPr/>
      <dgm:t>
        <a:bodyPr/>
        <a:lstStyle/>
        <a:p>
          <a:r>
            <a:rPr lang="it-IT" dirty="0" smtClean="0"/>
            <a:t>Padre </a:t>
          </a:r>
          <a:r>
            <a:rPr lang="it-IT" dirty="0" err="1" smtClean="0"/>
            <a:t>común</a:t>
          </a:r>
          <a:endParaRPr lang="it-IT" dirty="0"/>
        </a:p>
      </dgm:t>
    </dgm:pt>
    <dgm:pt modelId="{F360D0B8-656D-4994-9A09-78755A6AB707}" type="parTrans" cxnId="{B8181647-7BF2-453D-A5CF-B1529037D3BA}">
      <dgm:prSet/>
      <dgm:spPr/>
      <dgm:t>
        <a:bodyPr/>
        <a:lstStyle/>
        <a:p>
          <a:endParaRPr lang="it-IT"/>
        </a:p>
      </dgm:t>
    </dgm:pt>
    <dgm:pt modelId="{C1C8A5CB-0C7C-4EB9-87A4-3BA1DBA708F8}" type="sibTrans" cxnId="{B8181647-7BF2-453D-A5CF-B1529037D3BA}">
      <dgm:prSet/>
      <dgm:spPr/>
      <dgm:t>
        <a:bodyPr/>
        <a:lstStyle/>
        <a:p>
          <a:endParaRPr lang="it-IT"/>
        </a:p>
      </dgm:t>
    </dgm:pt>
    <dgm:pt modelId="{7BE04520-9DB9-475D-A6EF-19B6FC0541FB}">
      <dgm:prSet phldrT="[Testo]"/>
      <dgm:spPr/>
      <dgm:t>
        <a:bodyPr/>
        <a:lstStyle/>
        <a:p>
          <a:r>
            <a:rPr lang="es-ES" dirty="0" smtClean="0"/>
            <a:t>Centro de unidad de la entera Familia </a:t>
          </a:r>
          <a:endParaRPr lang="it-IT" dirty="0"/>
        </a:p>
      </dgm:t>
    </dgm:pt>
    <dgm:pt modelId="{71539D49-F644-48EC-9434-B1AA3DEA09FB}" type="parTrans" cxnId="{A6C6917B-5F14-40BF-9972-564FEB2F1BCC}">
      <dgm:prSet/>
      <dgm:spPr/>
      <dgm:t>
        <a:bodyPr/>
        <a:lstStyle/>
        <a:p>
          <a:endParaRPr lang="it-IT"/>
        </a:p>
      </dgm:t>
    </dgm:pt>
    <dgm:pt modelId="{865A2A5F-6F6D-421B-ACD5-A55722D6BB23}" type="sibTrans" cxnId="{A6C6917B-5F14-40BF-9972-564FEB2F1BCC}">
      <dgm:prSet/>
      <dgm:spPr/>
      <dgm:t>
        <a:bodyPr/>
        <a:lstStyle/>
        <a:p>
          <a:endParaRPr lang="it-IT"/>
        </a:p>
      </dgm:t>
    </dgm:pt>
    <dgm:pt modelId="{BBC0D3BF-53EE-4F08-A678-1351BA0D8A9C}" type="pres">
      <dgm:prSet presAssocID="{7D132E5D-96CA-44AE-B1FD-89073FD3F80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E534158-A1AB-4DEB-B72F-FAC76F127C72}" type="pres">
      <dgm:prSet presAssocID="{DFFC3C65-38CD-4C7C-A4B5-99EBE8E1538D}" presName="centerShape" presStyleLbl="node0" presStyleIdx="0" presStyleCnt="1" custScaleX="156538" custScaleY="156538" custLinFactNeighborY="-5078"/>
      <dgm:spPr/>
      <dgm:t>
        <a:bodyPr/>
        <a:lstStyle/>
        <a:p>
          <a:endParaRPr lang="it-IT"/>
        </a:p>
      </dgm:t>
    </dgm:pt>
    <dgm:pt modelId="{2DC19FB6-B815-4B8C-9EDF-3CD4971B5943}" type="pres">
      <dgm:prSet presAssocID="{5DBBA1ED-0677-46E8-A4F5-8213FAE3EA4B}" presName="node" presStyleLbl="node1" presStyleIdx="0" presStyleCnt="3" custScaleX="157404" custScaleY="15740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C63A228-E32C-44FB-B8FD-D4D57CEC6B08}" type="pres">
      <dgm:prSet presAssocID="{5DBBA1ED-0677-46E8-A4F5-8213FAE3EA4B}" presName="dummy" presStyleCnt="0"/>
      <dgm:spPr/>
    </dgm:pt>
    <dgm:pt modelId="{83A1B3F8-9F54-4823-B663-C79F4EC5A716}" type="pres">
      <dgm:prSet presAssocID="{166706CC-75B2-437D-9503-4A69C26C68FC}" presName="sibTrans" presStyleLbl="sibTrans2D1" presStyleIdx="0" presStyleCnt="3" custScaleX="105576" custScaleY="105576" custLinFactNeighborY="-9114"/>
      <dgm:spPr/>
      <dgm:t>
        <a:bodyPr/>
        <a:lstStyle/>
        <a:p>
          <a:endParaRPr lang="it-IT"/>
        </a:p>
      </dgm:t>
    </dgm:pt>
    <dgm:pt modelId="{40F2B0C2-B620-4F9F-B11B-29A2360FDEE9}" type="pres">
      <dgm:prSet presAssocID="{48FA7FA0-4957-46B0-A0DF-B9139076F8DE}" presName="node" presStyleLbl="node1" presStyleIdx="1" presStyleCnt="3" custScaleX="147277" custScaleY="139797" custRadScaleRad="112629" custRadScaleInc="-3813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9883506-BB26-4C6F-93CD-346784E289F6}" type="pres">
      <dgm:prSet presAssocID="{48FA7FA0-4957-46B0-A0DF-B9139076F8DE}" presName="dummy" presStyleCnt="0"/>
      <dgm:spPr/>
    </dgm:pt>
    <dgm:pt modelId="{87D512E3-94E0-49F2-ADC2-2D6772663CD2}" type="pres">
      <dgm:prSet presAssocID="{C1C8A5CB-0C7C-4EB9-87A4-3BA1DBA708F8}" presName="sibTrans" presStyleLbl="sibTrans2D1" presStyleIdx="1" presStyleCnt="3" custLinFactNeighborX="714" custLinFactNeighborY="-13806"/>
      <dgm:spPr/>
      <dgm:t>
        <a:bodyPr/>
        <a:lstStyle/>
        <a:p>
          <a:endParaRPr lang="it-IT"/>
        </a:p>
      </dgm:t>
    </dgm:pt>
    <dgm:pt modelId="{D746A064-E9D0-47FC-92B7-78AD1C926C6A}" type="pres">
      <dgm:prSet presAssocID="{7BE04520-9DB9-475D-A6EF-19B6FC0541FB}" presName="node" presStyleLbl="node1" presStyleIdx="2" presStyleCnt="3" custScaleX="156639" custScaleY="156639" custRadScaleRad="106977" custRadScaleInc="3927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B7F8E92-6D70-42B9-807E-89ACEB3E7333}" type="pres">
      <dgm:prSet presAssocID="{7BE04520-9DB9-475D-A6EF-19B6FC0541FB}" presName="dummy" presStyleCnt="0"/>
      <dgm:spPr/>
    </dgm:pt>
    <dgm:pt modelId="{1C794B10-9CB3-4D41-859E-2ED35CE4DBCD}" type="pres">
      <dgm:prSet presAssocID="{865A2A5F-6F6D-421B-ACD5-A55722D6BB23}" presName="sibTrans" presStyleLbl="sibTrans2D1" presStyleIdx="2" presStyleCnt="3" custScaleX="101393" custScaleY="101393" custLinFactNeighborY="-9114"/>
      <dgm:spPr/>
      <dgm:t>
        <a:bodyPr/>
        <a:lstStyle/>
        <a:p>
          <a:endParaRPr lang="it-IT"/>
        </a:p>
      </dgm:t>
    </dgm:pt>
  </dgm:ptLst>
  <dgm:cxnLst>
    <dgm:cxn modelId="{8A894AE3-292A-4E6B-ACF7-C9E60CD92F7A}" type="presOf" srcId="{C1C8A5CB-0C7C-4EB9-87A4-3BA1DBA708F8}" destId="{87D512E3-94E0-49F2-ADC2-2D6772663CD2}" srcOrd="0" destOrd="0" presId="urn:microsoft.com/office/officeart/2005/8/layout/radial6"/>
    <dgm:cxn modelId="{9EBC7416-CDB8-4667-8E8C-F827D94BA73B}" type="presOf" srcId="{166706CC-75B2-437D-9503-4A69C26C68FC}" destId="{83A1B3F8-9F54-4823-B663-C79F4EC5A716}" srcOrd="0" destOrd="0" presId="urn:microsoft.com/office/officeart/2005/8/layout/radial6"/>
    <dgm:cxn modelId="{A2CE0683-8D3B-4C06-9F17-338978A6A0E1}" type="presOf" srcId="{DFFC3C65-38CD-4C7C-A4B5-99EBE8E1538D}" destId="{8E534158-A1AB-4DEB-B72F-FAC76F127C72}" srcOrd="0" destOrd="0" presId="urn:microsoft.com/office/officeart/2005/8/layout/radial6"/>
    <dgm:cxn modelId="{EE07B919-8537-4C82-87A7-4D1A1BDA8970}" srcId="{DFFC3C65-38CD-4C7C-A4B5-99EBE8E1538D}" destId="{5DBBA1ED-0677-46E8-A4F5-8213FAE3EA4B}" srcOrd="0" destOrd="0" parTransId="{1EC5D7FB-4F30-4742-8D47-269E6ADF1477}" sibTransId="{166706CC-75B2-437D-9503-4A69C26C68FC}"/>
    <dgm:cxn modelId="{B8181647-7BF2-453D-A5CF-B1529037D3BA}" srcId="{DFFC3C65-38CD-4C7C-A4B5-99EBE8E1538D}" destId="{48FA7FA0-4957-46B0-A0DF-B9139076F8DE}" srcOrd="1" destOrd="0" parTransId="{F360D0B8-656D-4994-9A09-78755A6AB707}" sibTransId="{C1C8A5CB-0C7C-4EB9-87A4-3BA1DBA708F8}"/>
    <dgm:cxn modelId="{88EC9516-911E-4AAE-A447-90ED6588707F}" srcId="{7D132E5D-96CA-44AE-B1FD-89073FD3F80E}" destId="{DFFC3C65-38CD-4C7C-A4B5-99EBE8E1538D}" srcOrd="0" destOrd="0" parTransId="{19EF6925-FA0B-437D-B105-7AD4713C01A3}" sibTransId="{79A9F9D7-F64D-4E6F-8DE9-16F9C0229727}"/>
    <dgm:cxn modelId="{F8616B64-05F3-4E12-A925-EB05413901D4}" type="presOf" srcId="{7D132E5D-96CA-44AE-B1FD-89073FD3F80E}" destId="{BBC0D3BF-53EE-4F08-A678-1351BA0D8A9C}" srcOrd="0" destOrd="0" presId="urn:microsoft.com/office/officeart/2005/8/layout/radial6"/>
    <dgm:cxn modelId="{C43F0712-E679-414A-AA81-5FCCBFF54462}" type="presOf" srcId="{865A2A5F-6F6D-421B-ACD5-A55722D6BB23}" destId="{1C794B10-9CB3-4D41-859E-2ED35CE4DBCD}" srcOrd="0" destOrd="0" presId="urn:microsoft.com/office/officeart/2005/8/layout/radial6"/>
    <dgm:cxn modelId="{7B5F524D-6638-4455-9E46-68C8A8D22589}" type="presOf" srcId="{48FA7FA0-4957-46B0-A0DF-B9139076F8DE}" destId="{40F2B0C2-B620-4F9F-B11B-29A2360FDEE9}" srcOrd="0" destOrd="0" presId="urn:microsoft.com/office/officeart/2005/8/layout/radial6"/>
    <dgm:cxn modelId="{A6C6917B-5F14-40BF-9972-564FEB2F1BCC}" srcId="{DFFC3C65-38CD-4C7C-A4B5-99EBE8E1538D}" destId="{7BE04520-9DB9-475D-A6EF-19B6FC0541FB}" srcOrd="2" destOrd="0" parTransId="{71539D49-F644-48EC-9434-B1AA3DEA09FB}" sibTransId="{865A2A5F-6F6D-421B-ACD5-A55722D6BB23}"/>
    <dgm:cxn modelId="{B5C346E1-C8CA-42E7-BFB6-72B1EE7B4715}" type="presOf" srcId="{7BE04520-9DB9-475D-A6EF-19B6FC0541FB}" destId="{D746A064-E9D0-47FC-92B7-78AD1C926C6A}" srcOrd="0" destOrd="0" presId="urn:microsoft.com/office/officeart/2005/8/layout/radial6"/>
    <dgm:cxn modelId="{826992BD-62F6-4BA3-9F05-CD19618DDF11}" type="presOf" srcId="{5DBBA1ED-0677-46E8-A4F5-8213FAE3EA4B}" destId="{2DC19FB6-B815-4B8C-9EDF-3CD4971B5943}" srcOrd="0" destOrd="0" presId="urn:microsoft.com/office/officeart/2005/8/layout/radial6"/>
    <dgm:cxn modelId="{DCE806C8-EF82-439B-AB4A-5C6AB4C7C611}" type="presParOf" srcId="{BBC0D3BF-53EE-4F08-A678-1351BA0D8A9C}" destId="{8E534158-A1AB-4DEB-B72F-FAC76F127C72}" srcOrd="0" destOrd="0" presId="urn:microsoft.com/office/officeart/2005/8/layout/radial6"/>
    <dgm:cxn modelId="{852FC841-40FA-4D06-ADAD-0C39049C2B01}" type="presParOf" srcId="{BBC0D3BF-53EE-4F08-A678-1351BA0D8A9C}" destId="{2DC19FB6-B815-4B8C-9EDF-3CD4971B5943}" srcOrd="1" destOrd="0" presId="urn:microsoft.com/office/officeart/2005/8/layout/radial6"/>
    <dgm:cxn modelId="{A65A3634-E139-4548-8F19-670080B8A5C5}" type="presParOf" srcId="{BBC0D3BF-53EE-4F08-A678-1351BA0D8A9C}" destId="{6C63A228-E32C-44FB-B8FD-D4D57CEC6B08}" srcOrd="2" destOrd="0" presId="urn:microsoft.com/office/officeart/2005/8/layout/radial6"/>
    <dgm:cxn modelId="{6095E4EA-8A17-46EE-8821-887D32580A6C}" type="presParOf" srcId="{BBC0D3BF-53EE-4F08-A678-1351BA0D8A9C}" destId="{83A1B3F8-9F54-4823-B663-C79F4EC5A716}" srcOrd="3" destOrd="0" presId="urn:microsoft.com/office/officeart/2005/8/layout/radial6"/>
    <dgm:cxn modelId="{2B0B7879-6DA3-413E-864F-D298CBD3E19F}" type="presParOf" srcId="{BBC0D3BF-53EE-4F08-A678-1351BA0D8A9C}" destId="{40F2B0C2-B620-4F9F-B11B-29A2360FDEE9}" srcOrd="4" destOrd="0" presId="urn:microsoft.com/office/officeart/2005/8/layout/radial6"/>
    <dgm:cxn modelId="{FE718716-78B2-4B5E-80B2-0B8EC4D3A99C}" type="presParOf" srcId="{BBC0D3BF-53EE-4F08-A678-1351BA0D8A9C}" destId="{A9883506-BB26-4C6F-93CD-346784E289F6}" srcOrd="5" destOrd="0" presId="urn:microsoft.com/office/officeart/2005/8/layout/radial6"/>
    <dgm:cxn modelId="{A05CA8EE-7398-4506-9076-C17E8A568315}" type="presParOf" srcId="{BBC0D3BF-53EE-4F08-A678-1351BA0D8A9C}" destId="{87D512E3-94E0-49F2-ADC2-2D6772663CD2}" srcOrd="6" destOrd="0" presId="urn:microsoft.com/office/officeart/2005/8/layout/radial6"/>
    <dgm:cxn modelId="{27B8B9B5-8EB1-4E5A-A6E4-376F5535B2FE}" type="presParOf" srcId="{BBC0D3BF-53EE-4F08-A678-1351BA0D8A9C}" destId="{D746A064-E9D0-47FC-92B7-78AD1C926C6A}" srcOrd="7" destOrd="0" presId="urn:microsoft.com/office/officeart/2005/8/layout/radial6"/>
    <dgm:cxn modelId="{B967EA39-5517-44ED-B4C5-DA9E1A8E9932}" type="presParOf" srcId="{BBC0D3BF-53EE-4F08-A678-1351BA0D8A9C}" destId="{9B7F8E92-6D70-42B9-807E-89ACEB3E7333}" srcOrd="8" destOrd="0" presId="urn:microsoft.com/office/officeart/2005/8/layout/radial6"/>
    <dgm:cxn modelId="{E751B162-3380-4D0C-AE8C-A8190C7C86CF}" type="presParOf" srcId="{BBC0D3BF-53EE-4F08-A678-1351BA0D8A9C}" destId="{1C794B10-9CB3-4D41-859E-2ED35CE4DBCD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1485510-6246-4980-8030-2167A394807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51B76BC6-A2A6-4259-B1DC-06BACF58F97D}">
      <dgm:prSet phldrT="[Testo]" custT="1"/>
      <dgm:spPr>
        <a:solidFill>
          <a:srgbClr val="FF0000"/>
        </a:solidFill>
        <a:ln>
          <a:noFill/>
        </a:ln>
        <a:scene3d>
          <a:camera prst="orthographicFront"/>
          <a:lightRig rig="threePt" dir="t"/>
        </a:scene3d>
        <a:sp3d prstMaterial="dkEdge">
          <a:bevelT h="133350"/>
          <a:bevelB h="63500"/>
        </a:sp3d>
      </dgm:spPr>
      <dgm:t>
        <a:bodyPr/>
        <a:lstStyle/>
        <a:p>
          <a:r>
            <a:rPr lang="it-IT" sz="4000" b="1" dirty="0" err="1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Rounded MT Bold" pitchFamily="34" charset="0"/>
            </a:rPr>
            <a:t>mundial</a:t>
          </a:r>
          <a:endParaRPr lang="it-IT" sz="4000" b="1" dirty="0">
            <a:ln>
              <a:solidFill>
                <a:schemeClr val="tx1"/>
              </a:solidFill>
            </a:ln>
            <a:solidFill>
              <a:schemeClr val="bg1"/>
            </a:solidFill>
            <a:latin typeface="Arial Rounded MT Bold" pitchFamily="34" charset="0"/>
          </a:endParaRPr>
        </a:p>
      </dgm:t>
    </dgm:pt>
    <dgm:pt modelId="{A0A5FBB7-8AB1-40DD-B808-205E5E846896}" type="parTrans" cxnId="{611BFB3A-A0D7-4B5B-B2A6-4198B87A1107}">
      <dgm:prSet/>
      <dgm:spPr/>
      <dgm:t>
        <a:bodyPr/>
        <a:lstStyle/>
        <a:p>
          <a:endParaRPr lang="it-IT"/>
        </a:p>
      </dgm:t>
    </dgm:pt>
    <dgm:pt modelId="{B46549C8-EF32-4D6D-8F6A-9C774E9D96D7}" type="sibTrans" cxnId="{611BFB3A-A0D7-4B5B-B2A6-4198B87A1107}">
      <dgm:prSet/>
      <dgm:spPr/>
      <dgm:t>
        <a:bodyPr/>
        <a:lstStyle/>
        <a:p>
          <a:endParaRPr lang="it-IT"/>
        </a:p>
      </dgm:t>
    </dgm:pt>
    <dgm:pt modelId="{02F467CB-93AD-4B55-977C-D43D96C8B5EC}">
      <dgm:prSet custT="1"/>
      <dgm:spPr>
        <a:solidFill>
          <a:srgbClr val="CC00CC"/>
        </a:solidFill>
        <a:ln>
          <a:noFill/>
        </a:ln>
        <a:scene3d>
          <a:camera prst="orthographicFront"/>
          <a:lightRig rig="threePt" dir="t"/>
        </a:scene3d>
        <a:sp3d prstMaterial="dkEdge">
          <a:bevelT w="0" h="120650"/>
          <a:bevelB h="114300"/>
        </a:sp3d>
      </dgm:spPr>
      <dgm:t>
        <a:bodyPr/>
        <a:lstStyle/>
        <a:p>
          <a:r>
            <a:rPr lang="it-IT" sz="5400" i="0" dirty="0" err="1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Rounded MT Bold" pitchFamily="34" charset="0"/>
            </a:rPr>
            <a:t>local</a:t>
          </a:r>
          <a:endParaRPr lang="it-IT" sz="5400" i="0" dirty="0">
            <a:ln>
              <a:solidFill>
                <a:schemeClr val="tx1"/>
              </a:solidFill>
            </a:ln>
            <a:solidFill>
              <a:schemeClr val="bg1"/>
            </a:solidFill>
            <a:latin typeface="Arial Rounded MT Bold" pitchFamily="34" charset="0"/>
          </a:endParaRPr>
        </a:p>
      </dgm:t>
    </dgm:pt>
    <dgm:pt modelId="{9DB08F8F-42EB-4C58-B881-E89080EC8889}" type="parTrans" cxnId="{E62BF7EF-95BC-4506-A70D-97483FF94C7E}">
      <dgm:prSet/>
      <dgm:spPr/>
      <dgm:t>
        <a:bodyPr/>
        <a:lstStyle/>
        <a:p>
          <a:endParaRPr lang="it-IT"/>
        </a:p>
      </dgm:t>
    </dgm:pt>
    <dgm:pt modelId="{E9754A8F-7477-4CBD-83DA-1D1695C61613}" type="sibTrans" cxnId="{E62BF7EF-95BC-4506-A70D-97483FF94C7E}">
      <dgm:prSet/>
      <dgm:spPr/>
      <dgm:t>
        <a:bodyPr/>
        <a:lstStyle/>
        <a:p>
          <a:endParaRPr lang="it-IT"/>
        </a:p>
      </dgm:t>
    </dgm:pt>
    <dgm:pt modelId="{B49965AF-C855-402D-A512-23A8D19EE925}">
      <dgm:prSet/>
      <dgm:spPr>
        <a:solidFill>
          <a:srgbClr val="00B0F0"/>
        </a:solidFill>
        <a:ln>
          <a:noFill/>
        </a:ln>
        <a:scene3d>
          <a:camera prst="orthographicFront"/>
          <a:lightRig rig="threePt" dir="t"/>
        </a:scene3d>
        <a:sp3d prstMaterial="dkEdge">
          <a:bevelT h="114300"/>
          <a:bevelB h="114300"/>
        </a:sp3d>
      </dgm:spPr>
      <dgm:t>
        <a:bodyPr/>
        <a:lstStyle/>
        <a:p>
          <a:r>
            <a:rPr lang="it-IT" i="0" dirty="0" err="1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Rounded MT Bold" pitchFamily="34" charset="0"/>
            </a:rPr>
            <a:t>inspectorial</a:t>
          </a:r>
          <a:endParaRPr lang="it-IT" i="0" dirty="0">
            <a:ln>
              <a:solidFill>
                <a:schemeClr val="tx1"/>
              </a:solidFill>
            </a:ln>
            <a:solidFill>
              <a:schemeClr val="bg1"/>
            </a:solidFill>
            <a:latin typeface="Arial Rounded MT Bold" pitchFamily="34" charset="0"/>
          </a:endParaRPr>
        </a:p>
      </dgm:t>
    </dgm:pt>
    <dgm:pt modelId="{5679D3E9-1593-4A9B-97BD-52DD9D5F4248}" type="parTrans" cxnId="{23E1B500-F704-4F5A-BAB2-EF877E87490B}">
      <dgm:prSet/>
      <dgm:spPr/>
      <dgm:t>
        <a:bodyPr/>
        <a:lstStyle/>
        <a:p>
          <a:endParaRPr lang="it-IT"/>
        </a:p>
      </dgm:t>
    </dgm:pt>
    <dgm:pt modelId="{2C168BF7-ED16-4B8A-99BA-9E941B5A0F69}" type="sibTrans" cxnId="{23E1B500-F704-4F5A-BAB2-EF877E87490B}">
      <dgm:prSet/>
      <dgm:spPr/>
      <dgm:t>
        <a:bodyPr/>
        <a:lstStyle/>
        <a:p>
          <a:endParaRPr lang="it-IT"/>
        </a:p>
      </dgm:t>
    </dgm:pt>
    <dgm:pt modelId="{99961498-5863-49AB-ACC5-BCD8327B3078}">
      <dgm:prSet custT="1"/>
      <dgm:spPr>
        <a:solidFill>
          <a:srgbClr val="00FF00"/>
        </a:solidFill>
        <a:ln>
          <a:noFill/>
        </a:ln>
        <a:scene3d>
          <a:camera prst="orthographicFront"/>
          <a:lightRig rig="threePt" dir="t"/>
        </a:scene3d>
        <a:sp3d prstMaterial="dkEdge">
          <a:bevelT h="114300"/>
          <a:bevelB h="114300"/>
        </a:sp3d>
      </dgm:spPr>
      <dgm:t>
        <a:bodyPr/>
        <a:lstStyle/>
        <a:p>
          <a:r>
            <a:rPr lang="it-IT" sz="4800" i="0" dirty="0" err="1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Rounded MT Bold" pitchFamily="34" charset="0"/>
            </a:rPr>
            <a:t>nacional</a:t>
          </a:r>
          <a:endParaRPr lang="it-IT" sz="4800" i="0" dirty="0">
            <a:ln>
              <a:solidFill>
                <a:schemeClr val="tx1"/>
              </a:solidFill>
            </a:ln>
            <a:solidFill>
              <a:schemeClr val="bg1"/>
            </a:solidFill>
            <a:latin typeface="Arial Rounded MT Bold" pitchFamily="34" charset="0"/>
          </a:endParaRPr>
        </a:p>
      </dgm:t>
    </dgm:pt>
    <dgm:pt modelId="{51040DAE-2C8A-4E21-966C-B18530DAF2D9}" type="parTrans" cxnId="{27B4B903-AA0A-4EA5-B001-07E428137546}">
      <dgm:prSet/>
      <dgm:spPr/>
      <dgm:t>
        <a:bodyPr/>
        <a:lstStyle/>
        <a:p>
          <a:endParaRPr lang="it-IT"/>
        </a:p>
      </dgm:t>
    </dgm:pt>
    <dgm:pt modelId="{3A037321-C817-46FC-9D3E-1F1413ED45A6}" type="sibTrans" cxnId="{27B4B903-AA0A-4EA5-B001-07E428137546}">
      <dgm:prSet/>
      <dgm:spPr/>
      <dgm:t>
        <a:bodyPr/>
        <a:lstStyle/>
        <a:p>
          <a:endParaRPr lang="it-IT"/>
        </a:p>
      </dgm:t>
    </dgm:pt>
    <dgm:pt modelId="{86F596A2-2157-40C7-A5E1-0212A0A1C19A}">
      <dgm:prSet custT="1"/>
      <dgm:spPr>
        <a:solidFill>
          <a:srgbClr val="FFFF00"/>
        </a:solidFill>
        <a:ln>
          <a:noFill/>
        </a:ln>
        <a:scene3d>
          <a:camera prst="orthographicFront"/>
          <a:lightRig rig="threePt" dir="t"/>
        </a:scene3d>
        <a:sp3d prstMaterial="dkEdge">
          <a:bevelT h="114300"/>
        </a:sp3d>
      </dgm:spPr>
      <dgm:t>
        <a:bodyPr/>
        <a:lstStyle/>
        <a:p>
          <a:r>
            <a:rPr lang="it-IT" sz="4200" b="1" i="0" dirty="0" err="1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Rounded MT Bold" pitchFamily="34" charset="0"/>
            </a:rPr>
            <a:t>regional</a:t>
          </a:r>
          <a:endParaRPr lang="it-IT" sz="4200" b="1" i="0" dirty="0">
            <a:ln>
              <a:solidFill>
                <a:schemeClr val="tx1"/>
              </a:solidFill>
            </a:ln>
            <a:solidFill>
              <a:schemeClr val="bg1"/>
            </a:solidFill>
            <a:latin typeface="Arial Rounded MT Bold" pitchFamily="34" charset="0"/>
          </a:endParaRPr>
        </a:p>
      </dgm:t>
    </dgm:pt>
    <dgm:pt modelId="{E3B32358-D0E4-4CD6-B930-25FE48B20519}" type="parTrans" cxnId="{064FDAD0-0A9B-408F-9E57-15C0FD173E46}">
      <dgm:prSet/>
      <dgm:spPr/>
      <dgm:t>
        <a:bodyPr/>
        <a:lstStyle/>
        <a:p>
          <a:endParaRPr lang="it-IT"/>
        </a:p>
      </dgm:t>
    </dgm:pt>
    <dgm:pt modelId="{B3E1F26B-E570-4B18-B12B-8D95CDAE194F}" type="sibTrans" cxnId="{064FDAD0-0A9B-408F-9E57-15C0FD173E46}">
      <dgm:prSet/>
      <dgm:spPr/>
      <dgm:t>
        <a:bodyPr/>
        <a:lstStyle/>
        <a:p>
          <a:endParaRPr lang="it-IT"/>
        </a:p>
      </dgm:t>
    </dgm:pt>
    <dgm:pt modelId="{644FA146-1323-4337-BBC3-B6A58DF0D1EB}" type="pres">
      <dgm:prSet presAssocID="{F1485510-6246-4980-8030-2167A3948079}" presName="Name0" presStyleCnt="0">
        <dgm:presLayoutVars>
          <dgm:dir/>
          <dgm:animLvl val="lvl"/>
          <dgm:resizeHandles val="exact"/>
        </dgm:presLayoutVars>
      </dgm:prSet>
      <dgm:spPr/>
    </dgm:pt>
    <dgm:pt modelId="{05558E24-98F3-4F7E-9D1E-44224ADD4387}" type="pres">
      <dgm:prSet presAssocID="{51B76BC6-A2A6-4259-B1DC-06BACF58F97D}" presName="Name8" presStyleCnt="0"/>
      <dgm:spPr/>
    </dgm:pt>
    <dgm:pt modelId="{9C07048E-567C-4AFF-BC64-8C47343E0779}" type="pres">
      <dgm:prSet presAssocID="{51B76BC6-A2A6-4259-B1DC-06BACF58F97D}" presName="level" presStyleLbl="node1" presStyleIdx="0" presStyleCnt="5" custScaleX="27556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4000EF8-907F-4AA3-ADBC-EEA829AEC1B7}" type="pres">
      <dgm:prSet presAssocID="{51B76BC6-A2A6-4259-B1DC-06BACF58F97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A43854A-F609-4811-B6D3-E696A801DC3D}" type="pres">
      <dgm:prSet presAssocID="{86F596A2-2157-40C7-A5E1-0212A0A1C19A}" presName="Name8" presStyleCnt="0"/>
      <dgm:spPr/>
    </dgm:pt>
    <dgm:pt modelId="{9D69DDDE-D081-4CA8-B280-3846B8CBCF09}" type="pres">
      <dgm:prSet presAssocID="{86F596A2-2157-40C7-A5E1-0212A0A1C19A}" presName="level" presStyleLbl="node1" presStyleIdx="1" presStyleCnt="5" custScaleX="161407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B1B77E1-52E2-4A90-84F4-C6D45923102B}" type="pres">
      <dgm:prSet presAssocID="{86F596A2-2157-40C7-A5E1-0212A0A1C19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72CB8BF-18AB-4680-B6C2-1973B899580A}" type="pres">
      <dgm:prSet presAssocID="{99961498-5863-49AB-ACC5-BCD8327B3078}" presName="Name8" presStyleCnt="0"/>
      <dgm:spPr/>
    </dgm:pt>
    <dgm:pt modelId="{3F1D97AC-0252-4747-9FBF-E31BCA6834C7}" type="pres">
      <dgm:prSet presAssocID="{99961498-5863-49AB-ACC5-BCD8327B3078}" presName="level" presStyleLbl="node1" presStyleIdx="2" presStyleCnt="5" custScaleX="12729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0A31BAC-F7F7-452B-8FD5-F1445C28C95B}" type="pres">
      <dgm:prSet presAssocID="{99961498-5863-49AB-ACC5-BCD8327B307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4E55534-99D1-4239-8079-861725B5CC40}" type="pres">
      <dgm:prSet presAssocID="{B49965AF-C855-402D-A512-23A8D19EE925}" presName="Name8" presStyleCnt="0"/>
      <dgm:spPr/>
    </dgm:pt>
    <dgm:pt modelId="{B3B2D3A0-AABB-4B5E-946B-E74BF3786A23}" type="pres">
      <dgm:prSet presAssocID="{B49965AF-C855-402D-A512-23A8D19EE925}" presName="level" presStyleLbl="node1" presStyleIdx="3" presStyleCnt="5" custScaleX="107281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642518F-7C78-4703-A146-51C5938549B0}" type="pres">
      <dgm:prSet presAssocID="{B49965AF-C855-402D-A512-23A8D19EE92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676EF15-43BB-4755-A791-A9B2DF9E4A1B}" type="pres">
      <dgm:prSet presAssocID="{02F467CB-93AD-4B55-977C-D43D96C8B5EC}" presName="Name8" presStyleCnt="0"/>
      <dgm:spPr/>
    </dgm:pt>
    <dgm:pt modelId="{0C85D887-7FB6-45B2-A3A0-D098638000C0}" type="pres">
      <dgm:prSet presAssocID="{02F467CB-93AD-4B55-977C-D43D96C8B5EC}" presName="level" presStyleLbl="node1" presStyleIdx="4" presStyleCnt="5" custScaleX="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D634A96-A201-4939-8C2C-A258F2002C9B}" type="pres">
      <dgm:prSet presAssocID="{02F467CB-93AD-4B55-977C-D43D96C8B5E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42BA3F3-29F5-490C-A4AC-B0A1408D4253}" type="presOf" srcId="{B49965AF-C855-402D-A512-23A8D19EE925}" destId="{8642518F-7C78-4703-A146-51C5938549B0}" srcOrd="1" destOrd="0" presId="urn:microsoft.com/office/officeart/2005/8/layout/pyramid1"/>
    <dgm:cxn modelId="{96211FBB-869E-41A9-A86B-EAC9D1F5B3EB}" type="presOf" srcId="{51B76BC6-A2A6-4259-B1DC-06BACF58F97D}" destId="{94000EF8-907F-4AA3-ADBC-EEA829AEC1B7}" srcOrd="1" destOrd="0" presId="urn:microsoft.com/office/officeart/2005/8/layout/pyramid1"/>
    <dgm:cxn modelId="{064FDAD0-0A9B-408F-9E57-15C0FD173E46}" srcId="{F1485510-6246-4980-8030-2167A3948079}" destId="{86F596A2-2157-40C7-A5E1-0212A0A1C19A}" srcOrd="1" destOrd="0" parTransId="{E3B32358-D0E4-4CD6-B930-25FE48B20519}" sibTransId="{B3E1F26B-E570-4B18-B12B-8D95CDAE194F}"/>
    <dgm:cxn modelId="{611BFB3A-A0D7-4B5B-B2A6-4198B87A1107}" srcId="{F1485510-6246-4980-8030-2167A3948079}" destId="{51B76BC6-A2A6-4259-B1DC-06BACF58F97D}" srcOrd="0" destOrd="0" parTransId="{A0A5FBB7-8AB1-40DD-B808-205E5E846896}" sibTransId="{B46549C8-EF32-4D6D-8F6A-9C774E9D96D7}"/>
    <dgm:cxn modelId="{3058B26B-C4D2-4C1C-BAB6-0B7B92702522}" type="presOf" srcId="{02F467CB-93AD-4B55-977C-D43D96C8B5EC}" destId="{0C85D887-7FB6-45B2-A3A0-D098638000C0}" srcOrd="0" destOrd="0" presId="urn:microsoft.com/office/officeart/2005/8/layout/pyramid1"/>
    <dgm:cxn modelId="{27B4B903-AA0A-4EA5-B001-07E428137546}" srcId="{F1485510-6246-4980-8030-2167A3948079}" destId="{99961498-5863-49AB-ACC5-BCD8327B3078}" srcOrd="2" destOrd="0" parTransId="{51040DAE-2C8A-4E21-966C-B18530DAF2D9}" sibTransId="{3A037321-C817-46FC-9D3E-1F1413ED45A6}"/>
    <dgm:cxn modelId="{6262AB15-BDC6-40B2-A465-1604665BCDF6}" type="presOf" srcId="{99961498-5863-49AB-ACC5-BCD8327B3078}" destId="{3F1D97AC-0252-4747-9FBF-E31BCA6834C7}" srcOrd="0" destOrd="0" presId="urn:microsoft.com/office/officeart/2005/8/layout/pyramid1"/>
    <dgm:cxn modelId="{23E1B500-F704-4F5A-BAB2-EF877E87490B}" srcId="{F1485510-6246-4980-8030-2167A3948079}" destId="{B49965AF-C855-402D-A512-23A8D19EE925}" srcOrd="3" destOrd="0" parTransId="{5679D3E9-1593-4A9B-97BD-52DD9D5F4248}" sibTransId="{2C168BF7-ED16-4B8A-99BA-9E941B5A0F69}"/>
    <dgm:cxn modelId="{C5536CCB-6219-4917-A9EF-C16F87F64EA7}" type="presOf" srcId="{F1485510-6246-4980-8030-2167A3948079}" destId="{644FA146-1323-4337-BBC3-B6A58DF0D1EB}" srcOrd="0" destOrd="0" presId="urn:microsoft.com/office/officeart/2005/8/layout/pyramid1"/>
    <dgm:cxn modelId="{3EA83971-DB6B-4B0F-8544-0BF3A1121383}" type="presOf" srcId="{B49965AF-C855-402D-A512-23A8D19EE925}" destId="{B3B2D3A0-AABB-4B5E-946B-E74BF3786A23}" srcOrd="0" destOrd="0" presId="urn:microsoft.com/office/officeart/2005/8/layout/pyramid1"/>
    <dgm:cxn modelId="{4E98B588-D57B-4745-B72F-E1C37C77B139}" type="presOf" srcId="{02F467CB-93AD-4B55-977C-D43D96C8B5EC}" destId="{DD634A96-A201-4939-8C2C-A258F2002C9B}" srcOrd="1" destOrd="0" presId="urn:microsoft.com/office/officeart/2005/8/layout/pyramid1"/>
    <dgm:cxn modelId="{E62BF7EF-95BC-4506-A70D-97483FF94C7E}" srcId="{F1485510-6246-4980-8030-2167A3948079}" destId="{02F467CB-93AD-4B55-977C-D43D96C8B5EC}" srcOrd="4" destOrd="0" parTransId="{9DB08F8F-42EB-4C58-B881-E89080EC8889}" sibTransId="{E9754A8F-7477-4CBD-83DA-1D1695C61613}"/>
    <dgm:cxn modelId="{8B25C7C2-0318-43E9-BAB7-5E4DEAB5F25A}" type="presOf" srcId="{51B76BC6-A2A6-4259-B1DC-06BACF58F97D}" destId="{9C07048E-567C-4AFF-BC64-8C47343E0779}" srcOrd="0" destOrd="0" presId="urn:microsoft.com/office/officeart/2005/8/layout/pyramid1"/>
    <dgm:cxn modelId="{7DA0FD82-8426-4402-9BED-E8F4F2A909B7}" type="presOf" srcId="{86F596A2-2157-40C7-A5E1-0212A0A1C19A}" destId="{5B1B77E1-52E2-4A90-84F4-C6D45923102B}" srcOrd="1" destOrd="0" presId="urn:microsoft.com/office/officeart/2005/8/layout/pyramid1"/>
    <dgm:cxn modelId="{35F14074-1F44-48F1-91AF-B0D45C77FBB8}" type="presOf" srcId="{86F596A2-2157-40C7-A5E1-0212A0A1C19A}" destId="{9D69DDDE-D081-4CA8-B280-3846B8CBCF09}" srcOrd="0" destOrd="0" presId="urn:microsoft.com/office/officeart/2005/8/layout/pyramid1"/>
    <dgm:cxn modelId="{3E11143B-6ACD-460D-AF1A-52B51A2D95B0}" type="presOf" srcId="{99961498-5863-49AB-ACC5-BCD8327B3078}" destId="{A0A31BAC-F7F7-452B-8FD5-F1445C28C95B}" srcOrd="1" destOrd="0" presId="urn:microsoft.com/office/officeart/2005/8/layout/pyramid1"/>
    <dgm:cxn modelId="{3EB5E3F9-E57D-484F-88B1-5404FCC77DA5}" type="presParOf" srcId="{644FA146-1323-4337-BBC3-B6A58DF0D1EB}" destId="{05558E24-98F3-4F7E-9D1E-44224ADD4387}" srcOrd="0" destOrd="0" presId="urn:microsoft.com/office/officeart/2005/8/layout/pyramid1"/>
    <dgm:cxn modelId="{237CF18E-DB50-4165-B71C-0F4764DF7013}" type="presParOf" srcId="{05558E24-98F3-4F7E-9D1E-44224ADD4387}" destId="{9C07048E-567C-4AFF-BC64-8C47343E0779}" srcOrd="0" destOrd="0" presId="urn:microsoft.com/office/officeart/2005/8/layout/pyramid1"/>
    <dgm:cxn modelId="{145FDF2C-32BE-45B1-81A5-2CC9DCA43FF3}" type="presParOf" srcId="{05558E24-98F3-4F7E-9D1E-44224ADD4387}" destId="{94000EF8-907F-4AA3-ADBC-EEA829AEC1B7}" srcOrd="1" destOrd="0" presId="urn:microsoft.com/office/officeart/2005/8/layout/pyramid1"/>
    <dgm:cxn modelId="{2CB3C813-FE71-40F7-B2F8-9A7358C77232}" type="presParOf" srcId="{644FA146-1323-4337-BBC3-B6A58DF0D1EB}" destId="{9A43854A-F609-4811-B6D3-E696A801DC3D}" srcOrd="1" destOrd="0" presId="urn:microsoft.com/office/officeart/2005/8/layout/pyramid1"/>
    <dgm:cxn modelId="{A24D0709-8317-41D3-8E03-08403327731C}" type="presParOf" srcId="{9A43854A-F609-4811-B6D3-E696A801DC3D}" destId="{9D69DDDE-D081-4CA8-B280-3846B8CBCF09}" srcOrd="0" destOrd="0" presId="urn:microsoft.com/office/officeart/2005/8/layout/pyramid1"/>
    <dgm:cxn modelId="{11DBF794-2DD0-44B7-A9BD-6104CBCC3957}" type="presParOf" srcId="{9A43854A-F609-4811-B6D3-E696A801DC3D}" destId="{5B1B77E1-52E2-4A90-84F4-C6D45923102B}" srcOrd="1" destOrd="0" presId="urn:microsoft.com/office/officeart/2005/8/layout/pyramid1"/>
    <dgm:cxn modelId="{C35BB464-7A00-414F-B208-E6F9AD14F235}" type="presParOf" srcId="{644FA146-1323-4337-BBC3-B6A58DF0D1EB}" destId="{272CB8BF-18AB-4680-B6C2-1973B899580A}" srcOrd="2" destOrd="0" presId="urn:microsoft.com/office/officeart/2005/8/layout/pyramid1"/>
    <dgm:cxn modelId="{73F926FA-3CE5-44C3-B6E5-F2E9971D4BD0}" type="presParOf" srcId="{272CB8BF-18AB-4680-B6C2-1973B899580A}" destId="{3F1D97AC-0252-4747-9FBF-E31BCA6834C7}" srcOrd="0" destOrd="0" presId="urn:microsoft.com/office/officeart/2005/8/layout/pyramid1"/>
    <dgm:cxn modelId="{91FF4428-C91E-4E13-B04A-11CBD95BD946}" type="presParOf" srcId="{272CB8BF-18AB-4680-B6C2-1973B899580A}" destId="{A0A31BAC-F7F7-452B-8FD5-F1445C28C95B}" srcOrd="1" destOrd="0" presId="urn:microsoft.com/office/officeart/2005/8/layout/pyramid1"/>
    <dgm:cxn modelId="{A71F6EC7-7E5A-4D67-BFDF-505B6A1D3EA3}" type="presParOf" srcId="{644FA146-1323-4337-BBC3-B6A58DF0D1EB}" destId="{74E55534-99D1-4239-8079-861725B5CC40}" srcOrd="3" destOrd="0" presId="urn:microsoft.com/office/officeart/2005/8/layout/pyramid1"/>
    <dgm:cxn modelId="{0F7A3C91-1950-4BD1-BA49-F24689A241C0}" type="presParOf" srcId="{74E55534-99D1-4239-8079-861725B5CC40}" destId="{B3B2D3A0-AABB-4B5E-946B-E74BF3786A23}" srcOrd="0" destOrd="0" presId="urn:microsoft.com/office/officeart/2005/8/layout/pyramid1"/>
    <dgm:cxn modelId="{DA2A0557-3134-427F-BB65-8F32204DB180}" type="presParOf" srcId="{74E55534-99D1-4239-8079-861725B5CC40}" destId="{8642518F-7C78-4703-A146-51C5938549B0}" srcOrd="1" destOrd="0" presId="urn:microsoft.com/office/officeart/2005/8/layout/pyramid1"/>
    <dgm:cxn modelId="{57550BB2-6BA5-4E14-900E-F920BA04E7AA}" type="presParOf" srcId="{644FA146-1323-4337-BBC3-B6A58DF0D1EB}" destId="{5676EF15-43BB-4755-A791-A9B2DF9E4A1B}" srcOrd="4" destOrd="0" presId="urn:microsoft.com/office/officeart/2005/8/layout/pyramid1"/>
    <dgm:cxn modelId="{DC7B7B27-097D-4ECC-B9CD-281900E02A57}" type="presParOf" srcId="{5676EF15-43BB-4755-A791-A9B2DF9E4A1B}" destId="{0C85D887-7FB6-45B2-A3A0-D098638000C0}" srcOrd="0" destOrd="0" presId="urn:microsoft.com/office/officeart/2005/8/layout/pyramid1"/>
    <dgm:cxn modelId="{BACEDA2A-C17E-4F33-9007-044F2AD0635C}" type="presParOf" srcId="{5676EF15-43BB-4755-A791-A9B2DF9E4A1B}" destId="{DD634A96-A201-4939-8C2C-A258F2002C9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1485510-6246-4980-8030-2167A394807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51B76BC6-A2A6-4259-B1DC-06BACF58F97D}">
      <dgm:prSet phldrT="[Testo]" custT="1"/>
      <dgm:spPr>
        <a:solidFill>
          <a:srgbClr val="FF0000"/>
        </a:solidFill>
        <a:ln>
          <a:noFill/>
        </a:ln>
        <a:scene3d>
          <a:camera prst="orthographicFront"/>
          <a:lightRig rig="threePt" dir="t">
            <a:rot lat="0" lon="0" rev="12600000"/>
          </a:lightRig>
        </a:scene3d>
        <a:sp3d prstMaterial="dkEdge">
          <a:bevelT h="133350"/>
          <a:bevelB h="635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2000" dirty="0" smtClean="0">
              <a:latin typeface="Arial Rounded MT Bold" pitchFamily="34" charset="0"/>
            </a:rPr>
            <a:t>Estudiar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2000" dirty="0" smtClean="0">
              <a:latin typeface="Arial Rounded MT Bold" pitchFamily="34" charset="0"/>
            </a:rPr>
            <a:t>y profundizar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2000" dirty="0" smtClean="0">
              <a:latin typeface="Arial Rounded MT Bold" pitchFamily="34" charset="0"/>
            </a:rPr>
            <a:t>la figura de don Bosco</a:t>
          </a:r>
          <a:endParaRPr lang="it-IT" sz="2000" dirty="0">
            <a:latin typeface="Arial Rounded MT Bold" pitchFamily="34" charset="0"/>
          </a:endParaRPr>
        </a:p>
      </dgm:t>
    </dgm:pt>
    <dgm:pt modelId="{A0A5FBB7-8AB1-40DD-B808-205E5E846896}" type="parTrans" cxnId="{611BFB3A-A0D7-4B5B-B2A6-4198B87A1107}">
      <dgm:prSet/>
      <dgm:spPr/>
      <dgm:t>
        <a:bodyPr/>
        <a:lstStyle/>
        <a:p>
          <a:endParaRPr lang="it-IT"/>
        </a:p>
      </dgm:t>
    </dgm:pt>
    <dgm:pt modelId="{B46549C8-EF32-4D6D-8F6A-9C774E9D96D7}" type="sibTrans" cxnId="{611BFB3A-A0D7-4B5B-B2A6-4198B87A1107}">
      <dgm:prSet/>
      <dgm:spPr/>
      <dgm:t>
        <a:bodyPr/>
        <a:lstStyle/>
        <a:p>
          <a:endParaRPr lang="it-IT"/>
        </a:p>
      </dgm:t>
    </dgm:pt>
    <dgm:pt modelId="{02F467CB-93AD-4B55-977C-D43D96C8B5EC}">
      <dgm:prSet custT="1"/>
      <dgm:spPr>
        <a:solidFill>
          <a:srgbClr val="CC00CC"/>
        </a:solidFill>
        <a:ln>
          <a:noFill/>
        </a:ln>
        <a:scene3d>
          <a:camera prst="orthographicFront"/>
          <a:lightRig rig="threePt" dir="t"/>
        </a:scene3d>
        <a:sp3d prstMaterial="dkEdge">
          <a:bevelT w="0" h="120650"/>
          <a:bevelB h="1143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t-IT" sz="2000" i="0" dirty="0" err="1" smtClean="0">
              <a:latin typeface="Arial Rounded MT Bold" pitchFamily="34" charset="0"/>
            </a:rPr>
            <a:t>Activar</a:t>
          </a:r>
          <a:r>
            <a:rPr lang="it-IT" sz="2000" i="0" dirty="0" smtClean="0">
              <a:latin typeface="Arial Rounded MT Bold" pitchFamily="34" charset="0"/>
            </a:rPr>
            <a:t> </a:t>
          </a:r>
          <a:r>
            <a:rPr lang="it-IT" sz="2000" i="0" dirty="0" err="1" smtClean="0">
              <a:latin typeface="Arial Rounded MT Bold" pitchFamily="34" charset="0"/>
            </a:rPr>
            <a:t>iniciativas</a:t>
          </a:r>
          <a:r>
            <a:rPr lang="it-IT" sz="2000" i="0" dirty="0" smtClean="0">
              <a:latin typeface="Arial Rounded MT Bold" pitchFamily="34" charset="0"/>
            </a:rPr>
            <a:t> </a:t>
          </a:r>
          <a:r>
            <a:rPr lang="it-IT" sz="2000" i="0" dirty="0" err="1" smtClean="0">
              <a:latin typeface="Arial Rounded MT Bold" pitchFamily="34" charset="0"/>
            </a:rPr>
            <a:t>apostólicas</a:t>
          </a:r>
          <a:r>
            <a:rPr lang="it-IT" sz="2000" i="0" dirty="0" smtClean="0">
              <a:latin typeface="Arial Rounded MT Bold" pitchFamily="34" charset="0"/>
            </a:rPr>
            <a:t> </a:t>
          </a:r>
          <a:r>
            <a:rPr lang="it-IT" sz="2000" i="0" dirty="0" err="1" smtClean="0">
              <a:latin typeface="Arial Rounded MT Bold" pitchFamily="34" charset="0"/>
            </a:rPr>
            <a:t>concretas</a:t>
          </a:r>
          <a:r>
            <a:rPr lang="it-IT" sz="2000" i="0" dirty="0" smtClean="0">
              <a:latin typeface="Arial Rounded MT Bold" pitchFamily="34" charset="0"/>
            </a:rPr>
            <a:t>, </a:t>
          </a:r>
          <a:r>
            <a:rPr lang="it-IT" sz="2000" i="0" dirty="0" err="1" smtClean="0">
              <a:latin typeface="Arial Rounded MT Bold" pitchFamily="34" charset="0"/>
            </a:rPr>
            <a:t>compartidas</a:t>
          </a:r>
          <a:r>
            <a:rPr lang="it-IT" sz="2000" i="0" dirty="0" smtClean="0">
              <a:latin typeface="Arial Rounded MT Bold" pitchFamily="34" charset="0"/>
            </a:rPr>
            <a:t> por </a:t>
          </a:r>
          <a:r>
            <a:rPr lang="it-IT" sz="2000" i="0" dirty="0" err="1" smtClean="0">
              <a:latin typeface="Arial Rounded MT Bold" pitchFamily="34" charset="0"/>
            </a:rPr>
            <a:t>todos</a:t>
          </a:r>
          <a:r>
            <a:rPr lang="it-IT" sz="2000" i="0" dirty="0" smtClean="0">
              <a:latin typeface="Arial Rounded MT Bold" pitchFamily="34" charset="0"/>
            </a:rPr>
            <a:t> </a:t>
          </a:r>
          <a:r>
            <a:rPr lang="it-IT" sz="2000" i="0" dirty="0" err="1" smtClean="0">
              <a:latin typeface="Arial Rounded MT Bold" pitchFamily="34" charset="0"/>
            </a:rPr>
            <a:t>los</a:t>
          </a:r>
          <a:r>
            <a:rPr lang="it-IT" sz="2000" i="0" dirty="0" smtClean="0">
              <a:latin typeface="Arial Rounded MT Bold" pitchFamily="34" charset="0"/>
            </a:rPr>
            <a:t> </a:t>
          </a:r>
          <a:r>
            <a:rPr lang="it-IT" sz="2000" i="0" dirty="0" err="1" smtClean="0">
              <a:latin typeface="Arial Rounded MT Bold" pitchFamily="34" charset="0"/>
            </a:rPr>
            <a:t>grupos</a:t>
          </a:r>
          <a:r>
            <a:rPr lang="it-IT" sz="2000" i="0" dirty="0" smtClean="0">
              <a:latin typeface="Arial Rounded MT Bold" pitchFamily="34" charset="0"/>
            </a:rPr>
            <a:t> del territorio.</a:t>
          </a:r>
          <a:endParaRPr lang="it-IT" sz="2000" i="0" dirty="0">
            <a:latin typeface="Arial Rounded MT Bold" pitchFamily="34" charset="0"/>
          </a:endParaRPr>
        </a:p>
      </dgm:t>
    </dgm:pt>
    <dgm:pt modelId="{9DB08F8F-42EB-4C58-B881-E89080EC8889}" type="parTrans" cxnId="{E62BF7EF-95BC-4506-A70D-97483FF94C7E}">
      <dgm:prSet/>
      <dgm:spPr/>
      <dgm:t>
        <a:bodyPr/>
        <a:lstStyle/>
        <a:p>
          <a:endParaRPr lang="it-IT"/>
        </a:p>
      </dgm:t>
    </dgm:pt>
    <dgm:pt modelId="{E9754A8F-7477-4CBD-83DA-1D1695C61613}" type="sibTrans" cxnId="{E62BF7EF-95BC-4506-A70D-97483FF94C7E}">
      <dgm:prSet/>
      <dgm:spPr/>
      <dgm:t>
        <a:bodyPr/>
        <a:lstStyle/>
        <a:p>
          <a:endParaRPr lang="it-IT"/>
        </a:p>
      </dgm:t>
    </dgm:pt>
    <dgm:pt modelId="{B49965AF-C855-402D-A512-23A8D19EE925}">
      <dgm:prSet custT="1"/>
      <dgm:spPr>
        <a:solidFill>
          <a:srgbClr val="00B0F0"/>
        </a:solidFill>
        <a:ln>
          <a:noFill/>
        </a:ln>
        <a:scene3d>
          <a:camera prst="orthographicFront"/>
          <a:lightRig rig="threePt" dir="t"/>
        </a:scene3d>
        <a:sp3d prstMaterial="dkEdge">
          <a:bevelT h="114300"/>
          <a:bevelB h="1143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2000" i="0" dirty="0" smtClean="0">
              <a:latin typeface="Arial Rounded MT Bold" pitchFamily="34" charset="0"/>
            </a:rPr>
            <a:t>Conocer los desafíos pastorales de la sociedad y de la Iglesia local</a:t>
          </a:r>
          <a:endParaRPr lang="it-IT" sz="2000" i="0" dirty="0">
            <a:latin typeface="Arial Rounded MT Bold" pitchFamily="34" charset="0"/>
          </a:endParaRPr>
        </a:p>
      </dgm:t>
    </dgm:pt>
    <dgm:pt modelId="{5679D3E9-1593-4A9B-97BD-52DD9D5F4248}" type="parTrans" cxnId="{23E1B500-F704-4F5A-BAB2-EF877E87490B}">
      <dgm:prSet/>
      <dgm:spPr/>
      <dgm:t>
        <a:bodyPr/>
        <a:lstStyle/>
        <a:p>
          <a:endParaRPr lang="it-IT"/>
        </a:p>
      </dgm:t>
    </dgm:pt>
    <dgm:pt modelId="{2C168BF7-ED16-4B8A-99BA-9E941B5A0F69}" type="sibTrans" cxnId="{23E1B500-F704-4F5A-BAB2-EF877E87490B}">
      <dgm:prSet/>
      <dgm:spPr/>
      <dgm:t>
        <a:bodyPr/>
        <a:lstStyle/>
        <a:p>
          <a:endParaRPr lang="it-IT"/>
        </a:p>
      </dgm:t>
    </dgm:pt>
    <dgm:pt modelId="{99961498-5863-49AB-ACC5-BCD8327B3078}">
      <dgm:prSet custT="1"/>
      <dgm:spPr>
        <a:solidFill>
          <a:srgbClr val="00FF00"/>
        </a:solidFill>
        <a:ln>
          <a:noFill/>
        </a:ln>
        <a:scene3d>
          <a:camera prst="orthographicFront"/>
          <a:lightRig rig="threePt" dir="t"/>
        </a:scene3d>
        <a:sp3d prstMaterial="dkEdge">
          <a:bevelT h="114300"/>
          <a:bevelB h="1143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2000" i="0" dirty="0" smtClean="0">
              <a:latin typeface="Arial Rounded MT Bold" pitchFamily="34" charset="0"/>
            </a:rPr>
            <a:t>Proponer encuentros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2000" i="0" dirty="0" smtClean="0">
              <a:latin typeface="Arial Rounded MT Bold" pitchFamily="34" charset="0"/>
            </a:rPr>
            <a:t>y experiencias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2000" i="0" dirty="0" smtClean="0">
              <a:latin typeface="Arial Rounded MT Bold" pitchFamily="34" charset="0"/>
            </a:rPr>
            <a:t>de formación en común</a:t>
          </a:r>
          <a:endParaRPr lang="it-IT" sz="2000" i="0" dirty="0">
            <a:latin typeface="Arial Rounded MT Bold" pitchFamily="34" charset="0"/>
          </a:endParaRPr>
        </a:p>
      </dgm:t>
    </dgm:pt>
    <dgm:pt modelId="{51040DAE-2C8A-4E21-966C-B18530DAF2D9}" type="parTrans" cxnId="{27B4B903-AA0A-4EA5-B001-07E428137546}">
      <dgm:prSet/>
      <dgm:spPr/>
      <dgm:t>
        <a:bodyPr/>
        <a:lstStyle/>
        <a:p>
          <a:endParaRPr lang="it-IT"/>
        </a:p>
      </dgm:t>
    </dgm:pt>
    <dgm:pt modelId="{3A037321-C817-46FC-9D3E-1F1413ED45A6}" type="sibTrans" cxnId="{27B4B903-AA0A-4EA5-B001-07E428137546}">
      <dgm:prSet/>
      <dgm:spPr/>
      <dgm:t>
        <a:bodyPr/>
        <a:lstStyle/>
        <a:p>
          <a:endParaRPr lang="it-IT"/>
        </a:p>
      </dgm:t>
    </dgm:pt>
    <dgm:pt modelId="{86F596A2-2157-40C7-A5E1-0212A0A1C19A}">
      <dgm:prSet custT="1"/>
      <dgm:spPr>
        <a:solidFill>
          <a:srgbClr val="FFFF00"/>
        </a:solidFill>
        <a:ln>
          <a:noFill/>
        </a:ln>
        <a:scene3d>
          <a:camera prst="orthographicFront"/>
          <a:lightRig rig="threePt" dir="t"/>
        </a:scene3d>
        <a:sp3d prstMaterial="dkEdge">
          <a:bevelT h="1143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2000" b="0" i="0" dirty="0" smtClean="0">
              <a:latin typeface="Arial Rounded MT Bold" pitchFamily="34" charset="0"/>
            </a:rPr>
            <a:t>Reforzar el sentido de pertenencia</a:t>
          </a:r>
          <a:endParaRPr lang="it-IT" sz="2000" b="0" i="0" dirty="0">
            <a:latin typeface="Arial Rounded MT Bold" pitchFamily="34" charset="0"/>
          </a:endParaRPr>
        </a:p>
      </dgm:t>
    </dgm:pt>
    <dgm:pt modelId="{E3B32358-D0E4-4CD6-B930-25FE48B20519}" type="parTrans" cxnId="{064FDAD0-0A9B-408F-9E57-15C0FD173E46}">
      <dgm:prSet/>
      <dgm:spPr/>
      <dgm:t>
        <a:bodyPr/>
        <a:lstStyle/>
        <a:p>
          <a:endParaRPr lang="it-IT"/>
        </a:p>
      </dgm:t>
    </dgm:pt>
    <dgm:pt modelId="{B3E1F26B-E570-4B18-B12B-8D95CDAE194F}" type="sibTrans" cxnId="{064FDAD0-0A9B-408F-9E57-15C0FD173E46}">
      <dgm:prSet/>
      <dgm:spPr/>
      <dgm:t>
        <a:bodyPr/>
        <a:lstStyle/>
        <a:p>
          <a:endParaRPr lang="it-IT"/>
        </a:p>
      </dgm:t>
    </dgm:pt>
    <dgm:pt modelId="{644FA146-1323-4337-BBC3-B6A58DF0D1EB}" type="pres">
      <dgm:prSet presAssocID="{F1485510-6246-4980-8030-2167A3948079}" presName="Name0" presStyleCnt="0">
        <dgm:presLayoutVars>
          <dgm:dir/>
          <dgm:animLvl val="lvl"/>
          <dgm:resizeHandles val="exact"/>
        </dgm:presLayoutVars>
      </dgm:prSet>
      <dgm:spPr/>
    </dgm:pt>
    <dgm:pt modelId="{05558E24-98F3-4F7E-9D1E-44224ADD4387}" type="pres">
      <dgm:prSet presAssocID="{51B76BC6-A2A6-4259-B1DC-06BACF58F97D}" presName="Name8" presStyleCnt="0"/>
      <dgm:spPr/>
    </dgm:pt>
    <dgm:pt modelId="{9C07048E-567C-4AFF-BC64-8C47343E0779}" type="pres">
      <dgm:prSet presAssocID="{51B76BC6-A2A6-4259-B1DC-06BACF58F97D}" presName="level" presStyleLbl="node1" presStyleIdx="0" presStyleCnt="5" custScaleX="27556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4000EF8-907F-4AA3-ADBC-EEA829AEC1B7}" type="pres">
      <dgm:prSet presAssocID="{51B76BC6-A2A6-4259-B1DC-06BACF58F97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A43854A-F609-4811-B6D3-E696A801DC3D}" type="pres">
      <dgm:prSet presAssocID="{86F596A2-2157-40C7-A5E1-0212A0A1C19A}" presName="Name8" presStyleCnt="0"/>
      <dgm:spPr/>
    </dgm:pt>
    <dgm:pt modelId="{9D69DDDE-D081-4CA8-B280-3846B8CBCF09}" type="pres">
      <dgm:prSet presAssocID="{86F596A2-2157-40C7-A5E1-0212A0A1C19A}" presName="level" presStyleLbl="node1" presStyleIdx="1" presStyleCnt="5" custScaleX="161407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B1B77E1-52E2-4A90-84F4-C6D45923102B}" type="pres">
      <dgm:prSet presAssocID="{86F596A2-2157-40C7-A5E1-0212A0A1C19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72CB8BF-18AB-4680-B6C2-1973B899580A}" type="pres">
      <dgm:prSet presAssocID="{99961498-5863-49AB-ACC5-BCD8327B3078}" presName="Name8" presStyleCnt="0"/>
      <dgm:spPr/>
    </dgm:pt>
    <dgm:pt modelId="{3F1D97AC-0252-4747-9FBF-E31BCA6834C7}" type="pres">
      <dgm:prSet presAssocID="{99961498-5863-49AB-ACC5-BCD8327B3078}" presName="level" presStyleLbl="node1" presStyleIdx="2" presStyleCnt="5" custScaleX="12729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0A31BAC-F7F7-452B-8FD5-F1445C28C95B}" type="pres">
      <dgm:prSet presAssocID="{99961498-5863-49AB-ACC5-BCD8327B307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4E55534-99D1-4239-8079-861725B5CC40}" type="pres">
      <dgm:prSet presAssocID="{B49965AF-C855-402D-A512-23A8D19EE925}" presName="Name8" presStyleCnt="0"/>
      <dgm:spPr/>
    </dgm:pt>
    <dgm:pt modelId="{B3B2D3A0-AABB-4B5E-946B-E74BF3786A23}" type="pres">
      <dgm:prSet presAssocID="{B49965AF-C855-402D-A512-23A8D19EE925}" presName="level" presStyleLbl="node1" presStyleIdx="3" presStyleCnt="5" custScaleX="107281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642518F-7C78-4703-A146-51C5938549B0}" type="pres">
      <dgm:prSet presAssocID="{B49965AF-C855-402D-A512-23A8D19EE92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676EF15-43BB-4755-A791-A9B2DF9E4A1B}" type="pres">
      <dgm:prSet presAssocID="{02F467CB-93AD-4B55-977C-D43D96C8B5EC}" presName="Name8" presStyleCnt="0"/>
      <dgm:spPr/>
    </dgm:pt>
    <dgm:pt modelId="{0C85D887-7FB6-45B2-A3A0-D098638000C0}" type="pres">
      <dgm:prSet presAssocID="{02F467CB-93AD-4B55-977C-D43D96C8B5EC}" presName="level" presStyleLbl="node1" presStyleIdx="4" presStyleCnt="5" custScaleX="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D634A96-A201-4939-8C2C-A258F2002C9B}" type="pres">
      <dgm:prSet presAssocID="{02F467CB-93AD-4B55-977C-D43D96C8B5E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7ED6CEE-2E4E-4E13-8E5A-09DA69A394CF}" type="presOf" srcId="{99961498-5863-49AB-ACC5-BCD8327B3078}" destId="{A0A31BAC-F7F7-452B-8FD5-F1445C28C95B}" srcOrd="1" destOrd="0" presId="urn:microsoft.com/office/officeart/2005/8/layout/pyramid1"/>
    <dgm:cxn modelId="{E22DCB6D-6085-455B-AA0B-2F90466B1C5C}" type="presOf" srcId="{B49965AF-C855-402D-A512-23A8D19EE925}" destId="{8642518F-7C78-4703-A146-51C5938549B0}" srcOrd="1" destOrd="0" presId="urn:microsoft.com/office/officeart/2005/8/layout/pyramid1"/>
    <dgm:cxn modelId="{064FDAD0-0A9B-408F-9E57-15C0FD173E46}" srcId="{F1485510-6246-4980-8030-2167A3948079}" destId="{86F596A2-2157-40C7-A5E1-0212A0A1C19A}" srcOrd="1" destOrd="0" parTransId="{E3B32358-D0E4-4CD6-B930-25FE48B20519}" sibTransId="{B3E1F26B-E570-4B18-B12B-8D95CDAE194F}"/>
    <dgm:cxn modelId="{611BFB3A-A0D7-4B5B-B2A6-4198B87A1107}" srcId="{F1485510-6246-4980-8030-2167A3948079}" destId="{51B76BC6-A2A6-4259-B1DC-06BACF58F97D}" srcOrd="0" destOrd="0" parTransId="{A0A5FBB7-8AB1-40DD-B808-205E5E846896}" sibTransId="{B46549C8-EF32-4D6D-8F6A-9C774E9D96D7}"/>
    <dgm:cxn modelId="{A4296BB1-874F-4A0C-BCB0-EF18AEFC94EF}" type="presOf" srcId="{02F467CB-93AD-4B55-977C-D43D96C8B5EC}" destId="{0C85D887-7FB6-45B2-A3A0-D098638000C0}" srcOrd="0" destOrd="0" presId="urn:microsoft.com/office/officeart/2005/8/layout/pyramid1"/>
    <dgm:cxn modelId="{F8FDF4A7-BC8D-4E60-B3ED-A01ED398DA24}" type="presOf" srcId="{86F596A2-2157-40C7-A5E1-0212A0A1C19A}" destId="{9D69DDDE-D081-4CA8-B280-3846B8CBCF09}" srcOrd="0" destOrd="0" presId="urn:microsoft.com/office/officeart/2005/8/layout/pyramid1"/>
    <dgm:cxn modelId="{8038CF3A-B8D7-450E-8D60-FF829F358B44}" type="presOf" srcId="{51B76BC6-A2A6-4259-B1DC-06BACF58F97D}" destId="{9C07048E-567C-4AFF-BC64-8C47343E0779}" srcOrd="0" destOrd="0" presId="urn:microsoft.com/office/officeart/2005/8/layout/pyramid1"/>
    <dgm:cxn modelId="{27B4B903-AA0A-4EA5-B001-07E428137546}" srcId="{F1485510-6246-4980-8030-2167A3948079}" destId="{99961498-5863-49AB-ACC5-BCD8327B3078}" srcOrd="2" destOrd="0" parTransId="{51040DAE-2C8A-4E21-966C-B18530DAF2D9}" sibTransId="{3A037321-C817-46FC-9D3E-1F1413ED45A6}"/>
    <dgm:cxn modelId="{E57BF283-28E3-411E-8A2A-3815540CDDF9}" type="presOf" srcId="{B49965AF-C855-402D-A512-23A8D19EE925}" destId="{B3B2D3A0-AABB-4B5E-946B-E74BF3786A23}" srcOrd="0" destOrd="0" presId="urn:microsoft.com/office/officeart/2005/8/layout/pyramid1"/>
    <dgm:cxn modelId="{23E1B500-F704-4F5A-BAB2-EF877E87490B}" srcId="{F1485510-6246-4980-8030-2167A3948079}" destId="{B49965AF-C855-402D-A512-23A8D19EE925}" srcOrd="3" destOrd="0" parTransId="{5679D3E9-1593-4A9B-97BD-52DD9D5F4248}" sibTransId="{2C168BF7-ED16-4B8A-99BA-9E941B5A0F69}"/>
    <dgm:cxn modelId="{11632C4B-5F05-4B26-8B79-D189C3DFFBEC}" type="presOf" srcId="{02F467CB-93AD-4B55-977C-D43D96C8B5EC}" destId="{DD634A96-A201-4939-8C2C-A258F2002C9B}" srcOrd="1" destOrd="0" presId="urn:microsoft.com/office/officeart/2005/8/layout/pyramid1"/>
    <dgm:cxn modelId="{E62BF7EF-95BC-4506-A70D-97483FF94C7E}" srcId="{F1485510-6246-4980-8030-2167A3948079}" destId="{02F467CB-93AD-4B55-977C-D43D96C8B5EC}" srcOrd="4" destOrd="0" parTransId="{9DB08F8F-42EB-4C58-B881-E89080EC8889}" sibTransId="{E9754A8F-7477-4CBD-83DA-1D1695C61613}"/>
    <dgm:cxn modelId="{536530AF-7231-4A16-B806-E5A0D7578714}" type="presOf" srcId="{51B76BC6-A2A6-4259-B1DC-06BACF58F97D}" destId="{94000EF8-907F-4AA3-ADBC-EEA829AEC1B7}" srcOrd="1" destOrd="0" presId="urn:microsoft.com/office/officeart/2005/8/layout/pyramid1"/>
    <dgm:cxn modelId="{9F9E84FA-F1BE-4385-8D09-E546770835F0}" type="presOf" srcId="{99961498-5863-49AB-ACC5-BCD8327B3078}" destId="{3F1D97AC-0252-4747-9FBF-E31BCA6834C7}" srcOrd="0" destOrd="0" presId="urn:microsoft.com/office/officeart/2005/8/layout/pyramid1"/>
    <dgm:cxn modelId="{BB0E9015-D97B-4E8F-94E1-02B776C8964A}" type="presOf" srcId="{86F596A2-2157-40C7-A5E1-0212A0A1C19A}" destId="{5B1B77E1-52E2-4A90-84F4-C6D45923102B}" srcOrd="1" destOrd="0" presId="urn:microsoft.com/office/officeart/2005/8/layout/pyramid1"/>
    <dgm:cxn modelId="{5FE92169-7B20-433C-999F-8BE7A6B393D9}" type="presOf" srcId="{F1485510-6246-4980-8030-2167A3948079}" destId="{644FA146-1323-4337-BBC3-B6A58DF0D1EB}" srcOrd="0" destOrd="0" presId="urn:microsoft.com/office/officeart/2005/8/layout/pyramid1"/>
    <dgm:cxn modelId="{658973DB-590E-4613-A8BC-AD60B5584E94}" type="presParOf" srcId="{644FA146-1323-4337-BBC3-B6A58DF0D1EB}" destId="{05558E24-98F3-4F7E-9D1E-44224ADD4387}" srcOrd="0" destOrd="0" presId="urn:microsoft.com/office/officeart/2005/8/layout/pyramid1"/>
    <dgm:cxn modelId="{A5D9B257-0C14-4ED0-AA5B-85D6DD020AEC}" type="presParOf" srcId="{05558E24-98F3-4F7E-9D1E-44224ADD4387}" destId="{9C07048E-567C-4AFF-BC64-8C47343E0779}" srcOrd="0" destOrd="0" presId="urn:microsoft.com/office/officeart/2005/8/layout/pyramid1"/>
    <dgm:cxn modelId="{FDB2A806-168A-4B89-9E9A-694B815D79F8}" type="presParOf" srcId="{05558E24-98F3-4F7E-9D1E-44224ADD4387}" destId="{94000EF8-907F-4AA3-ADBC-EEA829AEC1B7}" srcOrd="1" destOrd="0" presId="urn:microsoft.com/office/officeart/2005/8/layout/pyramid1"/>
    <dgm:cxn modelId="{FA6429B2-8DFE-4BDE-9CD9-B2B1100F5394}" type="presParOf" srcId="{644FA146-1323-4337-BBC3-B6A58DF0D1EB}" destId="{9A43854A-F609-4811-B6D3-E696A801DC3D}" srcOrd="1" destOrd="0" presId="urn:microsoft.com/office/officeart/2005/8/layout/pyramid1"/>
    <dgm:cxn modelId="{923CC564-BEAC-428F-976A-098D3F4042C7}" type="presParOf" srcId="{9A43854A-F609-4811-B6D3-E696A801DC3D}" destId="{9D69DDDE-D081-4CA8-B280-3846B8CBCF09}" srcOrd="0" destOrd="0" presId="urn:microsoft.com/office/officeart/2005/8/layout/pyramid1"/>
    <dgm:cxn modelId="{D31544E0-B37F-481F-A706-7FB4A971E552}" type="presParOf" srcId="{9A43854A-F609-4811-B6D3-E696A801DC3D}" destId="{5B1B77E1-52E2-4A90-84F4-C6D45923102B}" srcOrd="1" destOrd="0" presId="urn:microsoft.com/office/officeart/2005/8/layout/pyramid1"/>
    <dgm:cxn modelId="{E52400D3-7BB9-4D15-86B0-A7E447B1FB70}" type="presParOf" srcId="{644FA146-1323-4337-BBC3-B6A58DF0D1EB}" destId="{272CB8BF-18AB-4680-B6C2-1973B899580A}" srcOrd="2" destOrd="0" presId="urn:microsoft.com/office/officeart/2005/8/layout/pyramid1"/>
    <dgm:cxn modelId="{2A01F1BA-4C0D-4F02-8217-E633DAE5F3B1}" type="presParOf" srcId="{272CB8BF-18AB-4680-B6C2-1973B899580A}" destId="{3F1D97AC-0252-4747-9FBF-E31BCA6834C7}" srcOrd="0" destOrd="0" presId="urn:microsoft.com/office/officeart/2005/8/layout/pyramid1"/>
    <dgm:cxn modelId="{4ECDC43A-23B2-48CF-8BAE-E1A12A8E0C0F}" type="presParOf" srcId="{272CB8BF-18AB-4680-B6C2-1973B899580A}" destId="{A0A31BAC-F7F7-452B-8FD5-F1445C28C95B}" srcOrd="1" destOrd="0" presId="urn:microsoft.com/office/officeart/2005/8/layout/pyramid1"/>
    <dgm:cxn modelId="{7DD588BE-A038-473E-9C7D-53C6F20BB5F1}" type="presParOf" srcId="{644FA146-1323-4337-BBC3-B6A58DF0D1EB}" destId="{74E55534-99D1-4239-8079-861725B5CC40}" srcOrd="3" destOrd="0" presId="urn:microsoft.com/office/officeart/2005/8/layout/pyramid1"/>
    <dgm:cxn modelId="{E825DBF1-47CD-4745-A3A7-32AFE819A432}" type="presParOf" srcId="{74E55534-99D1-4239-8079-861725B5CC40}" destId="{B3B2D3A0-AABB-4B5E-946B-E74BF3786A23}" srcOrd="0" destOrd="0" presId="urn:microsoft.com/office/officeart/2005/8/layout/pyramid1"/>
    <dgm:cxn modelId="{91D5E1E1-26D2-4D0C-8E21-31730FFEE8F8}" type="presParOf" srcId="{74E55534-99D1-4239-8079-861725B5CC40}" destId="{8642518F-7C78-4703-A146-51C5938549B0}" srcOrd="1" destOrd="0" presId="urn:microsoft.com/office/officeart/2005/8/layout/pyramid1"/>
    <dgm:cxn modelId="{18A5A38E-78FB-4D0F-A669-E136308DE1E7}" type="presParOf" srcId="{644FA146-1323-4337-BBC3-B6A58DF0D1EB}" destId="{5676EF15-43BB-4755-A791-A9B2DF9E4A1B}" srcOrd="4" destOrd="0" presId="urn:microsoft.com/office/officeart/2005/8/layout/pyramid1"/>
    <dgm:cxn modelId="{7989EC73-33F5-44C5-B620-9FBF968045F5}" type="presParOf" srcId="{5676EF15-43BB-4755-A791-A9B2DF9E4A1B}" destId="{0C85D887-7FB6-45B2-A3A0-D098638000C0}" srcOrd="0" destOrd="0" presId="urn:microsoft.com/office/officeart/2005/8/layout/pyramid1"/>
    <dgm:cxn modelId="{AF33EBBC-88E3-4D31-9FA9-7BF0D6ABCF24}" type="presParOf" srcId="{5676EF15-43BB-4755-A791-A9B2DF9E4A1B}" destId="{DD634A96-A201-4939-8C2C-A258F2002C9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D7F0CD-B76E-4BD1-BEC1-24053A8EDF29}">
      <dsp:nvSpPr>
        <dsp:cNvPr id="0" name=""/>
        <dsp:cNvSpPr/>
      </dsp:nvSpPr>
      <dsp:spPr>
        <a:xfrm>
          <a:off x="1453" y="0"/>
          <a:ext cx="2261783" cy="4615976"/>
        </a:xfrm>
        <a:prstGeom prst="roundRect">
          <a:avLst>
            <a:gd name="adj" fmla="val 10000"/>
          </a:avLst>
        </a:prstGeom>
        <a:gradFill flip="none" rotWithShape="1">
          <a:gsLst>
            <a:gs pos="19000">
              <a:schemeClr val="tx1"/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ln>
          <a:noFill/>
        </a:ln>
        <a:effectLst>
          <a:reflection blurRad="6350" stA="52000" endA="300" endPos="35000" dir="5400000" sy="-100000" algn="bl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000" kern="1200" dirty="0" smtClean="0">
              <a:solidFill>
                <a:schemeClr val="bg1"/>
              </a:solidFill>
              <a:latin typeface="Gill Sans MT" pitchFamily="34" charset="0"/>
            </a:rPr>
            <a:t>Carta de </a:t>
          </a:r>
          <a:r>
            <a:rPr lang="it-IT" sz="3000" kern="1200" dirty="0" err="1" smtClean="0">
              <a:solidFill>
                <a:schemeClr val="bg1"/>
              </a:solidFill>
              <a:latin typeface="Gill Sans MT" pitchFamily="34" charset="0"/>
            </a:rPr>
            <a:t>Comunión</a:t>
          </a:r>
          <a:endParaRPr lang="en-US" sz="3000" kern="1200" dirty="0">
            <a:solidFill>
              <a:schemeClr val="bg1"/>
            </a:solidFill>
            <a:latin typeface="Gill Sans MT" pitchFamily="34" charset="0"/>
          </a:endParaRPr>
        </a:p>
      </dsp:txBody>
      <dsp:txXfrm>
        <a:off x="1453" y="1846390"/>
        <a:ext cx="2261783" cy="1846390"/>
      </dsp:txXfrm>
    </dsp:sp>
    <dsp:sp modelId="{ED0235F1-AC18-4B5C-9002-40606FCF7BB5}">
      <dsp:nvSpPr>
        <dsp:cNvPr id="0" name=""/>
        <dsp:cNvSpPr/>
      </dsp:nvSpPr>
      <dsp:spPr>
        <a:xfrm>
          <a:off x="363785" y="276958"/>
          <a:ext cx="1537120" cy="153712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glow rad="101600">
            <a:schemeClr val="accent6">
              <a:lumMod val="20000"/>
              <a:lumOff val="80000"/>
              <a:alpha val="4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1A7220D-402F-4859-942C-C4F5C3E231DA}">
      <dsp:nvSpPr>
        <dsp:cNvPr id="0" name=""/>
        <dsp:cNvSpPr/>
      </dsp:nvSpPr>
      <dsp:spPr>
        <a:xfrm>
          <a:off x="2331090" y="0"/>
          <a:ext cx="2261783" cy="4615976"/>
        </a:xfrm>
        <a:prstGeom prst="roundRect">
          <a:avLst>
            <a:gd name="adj" fmla="val 10000"/>
          </a:avLst>
        </a:prstGeom>
        <a:gradFill flip="none" rotWithShape="1">
          <a:gsLst>
            <a:gs pos="19000">
              <a:schemeClr val="tx1"/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ln>
          <a:noFill/>
        </a:ln>
        <a:effectLst>
          <a:reflection blurRad="6350" stA="52000" endA="300" endPos="35000" dir="5400000" sy="-100000" algn="bl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>
              <a:solidFill>
                <a:schemeClr val="bg1"/>
              </a:solidFill>
              <a:latin typeface="Gill Sans MT" pitchFamily="34" charset="0"/>
            </a:rPr>
            <a:t>Carta de la Identidad carismática</a:t>
          </a:r>
          <a:endParaRPr lang="en-US" sz="3000" kern="1200" dirty="0">
            <a:solidFill>
              <a:schemeClr val="bg1"/>
            </a:solidFill>
            <a:latin typeface="Gill Sans MT" pitchFamily="34" charset="0"/>
          </a:endParaRPr>
        </a:p>
      </dsp:txBody>
      <dsp:txXfrm>
        <a:off x="2331090" y="1846390"/>
        <a:ext cx="2261783" cy="1846390"/>
      </dsp:txXfrm>
    </dsp:sp>
    <dsp:sp modelId="{2CF2E2FF-4BAD-4B4B-BA22-48543469B59E}">
      <dsp:nvSpPr>
        <dsp:cNvPr id="0" name=""/>
        <dsp:cNvSpPr/>
      </dsp:nvSpPr>
      <dsp:spPr>
        <a:xfrm>
          <a:off x="2693421" y="276958"/>
          <a:ext cx="1537120" cy="153712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glow rad="101600">
            <a:schemeClr val="accent6">
              <a:lumMod val="20000"/>
              <a:lumOff val="80000"/>
              <a:alpha val="4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40A7D3-1BD0-4C6E-8821-4EE6DB00C3F3}">
      <dsp:nvSpPr>
        <dsp:cNvPr id="0" name=""/>
        <dsp:cNvSpPr/>
      </dsp:nvSpPr>
      <dsp:spPr>
        <a:xfrm>
          <a:off x="4662180" y="0"/>
          <a:ext cx="2261783" cy="4615976"/>
        </a:xfrm>
        <a:prstGeom prst="roundRect">
          <a:avLst>
            <a:gd name="adj" fmla="val 10000"/>
          </a:avLst>
        </a:prstGeom>
        <a:gradFill flip="none" rotWithShape="1">
          <a:gsLst>
            <a:gs pos="19000">
              <a:schemeClr val="tx1"/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ln>
          <a:noFill/>
        </a:ln>
        <a:effectLst>
          <a:reflection blurRad="6350" stA="52000" endA="300" endPos="35000" dir="5400000" sy="-100000" algn="bl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000" kern="1200" dirty="0" smtClean="0">
              <a:solidFill>
                <a:schemeClr val="bg1"/>
              </a:solidFill>
              <a:latin typeface="Gill Sans MT" pitchFamily="34" charset="0"/>
            </a:rPr>
            <a:t>Carta de la </a:t>
          </a:r>
          <a:r>
            <a:rPr lang="it-IT" sz="3000" kern="1200" dirty="0" err="1" smtClean="0">
              <a:solidFill>
                <a:schemeClr val="bg1"/>
              </a:solidFill>
              <a:latin typeface="Gill Sans MT" pitchFamily="34" charset="0"/>
            </a:rPr>
            <a:t>Misión</a:t>
          </a:r>
          <a:endParaRPr lang="en-US" sz="3000" kern="1200" dirty="0">
            <a:solidFill>
              <a:schemeClr val="bg1"/>
            </a:solidFill>
            <a:latin typeface="Gill Sans MT" pitchFamily="34" charset="0"/>
          </a:endParaRPr>
        </a:p>
      </dsp:txBody>
      <dsp:txXfrm>
        <a:off x="4662180" y="1846390"/>
        <a:ext cx="2261783" cy="1846390"/>
      </dsp:txXfrm>
    </dsp:sp>
    <dsp:sp modelId="{D273CFE6-15AC-4530-9A36-01F79BF1A8B2}">
      <dsp:nvSpPr>
        <dsp:cNvPr id="0" name=""/>
        <dsp:cNvSpPr/>
      </dsp:nvSpPr>
      <dsp:spPr>
        <a:xfrm>
          <a:off x="5023058" y="276958"/>
          <a:ext cx="1537120" cy="153712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glow rad="101600">
            <a:schemeClr val="accent6">
              <a:lumMod val="20000"/>
              <a:lumOff val="80000"/>
              <a:alpha val="4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AB0C97-4D63-4C99-8206-401A2FF715C4}">
      <dsp:nvSpPr>
        <dsp:cNvPr id="0" name=""/>
        <dsp:cNvSpPr/>
      </dsp:nvSpPr>
      <dsp:spPr>
        <a:xfrm flipH="1">
          <a:off x="4944260" y="3672410"/>
          <a:ext cx="1499954" cy="692396"/>
        </a:xfrm>
        <a:prstGeom prst="notchedRightArrow">
          <a:avLst/>
        </a:prstGeom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accent5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1FD5D-F5DB-433C-A14D-29388A72FD88}" type="datetimeFigureOut">
              <a:rPr lang="it-IT" smtClean="0"/>
              <a:pPr/>
              <a:t>16/03/2012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71D0D-778E-4DD8-8FE8-CEF22557F61D}" type="slidenum">
              <a:rPr lang="it-IT" smtClean="0"/>
              <a:pPr/>
              <a:t>‹Nº›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96482-6628-4D6F-B756-F3F3DA3E268F}" type="datetimeFigureOut">
              <a:rPr lang="it-IT" smtClean="0"/>
              <a:pPr/>
              <a:t>16/03/2012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0E027-DD63-4076-8EEE-B2F4F9BD1597}" type="slidenum">
              <a:rPr lang="it-IT" smtClean="0"/>
              <a:pPr/>
              <a:t>‹Nº›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0" lvl="2" indent="-228600">
              <a:buFont typeface="Arial" pitchFamily="34" charset="0"/>
              <a:buNone/>
            </a:pPr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50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51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52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53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54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55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56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57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58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59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0" rIns="0" numCol="2" spcCol="182880">
            <a:normAutofit fontScale="32500" lnSpcReduction="20000"/>
          </a:bodyPr>
          <a:lstStyle/>
          <a:p>
            <a:r>
              <a:rPr lang="en-US" sz="1400" b="1" dirty="0" smtClean="0"/>
              <a:t>3-D rings</a:t>
            </a:r>
          </a:p>
          <a:p>
            <a:r>
              <a:rPr lang="en-US" sz="1400" dirty="0" smtClean="0"/>
              <a:t>(Intermediate)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effects</a:t>
            </a:r>
            <a:r>
              <a:rPr lang="en-US" sz="1200" baseline="0" dirty="0" smtClean="0"/>
              <a:t>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 the </a:t>
            </a:r>
            <a:r>
              <a:rPr lang="en-US" sz="1200" b="1" i="0" dirty="0" smtClean="0"/>
              <a:t>Home</a:t>
            </a:r>
            <a:r>
              <a:rPr lang="en-US" sz="1200" i="0" dirty="0" smtClean="0"/>
              <a:t> tab, in the</a:t>
            </a:r>
            <a:r>
              <a:rPr lang="en-US" sz="1200" i="0" baseline="0" dirty="0" smtClean="0"/>
              <a:t> </a:t>
            </a:r>
            <a:r>
              <a:rPr lang="en-US" sz="1200" b="1" i="0" baseline="0" dirty="0" smtClean="0"/>
              <a:t>Slides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Layout</a:t>
            </a:r>
            <a:r>
              <a:rPr lang="en-US" sz="1200" i="0" baseline="0" dirty="0" smtClean="0"/>
              <a:t>, and then click </a:t>
            </a:r>
            <a:r>
              <a:rPr lang="en-US" sz="1200" b="1" i="0" baseline="0" dirty="0" smtClean="0"/>
              <a:t>Blank</a:t>
            </a:r>
            <a:r>
              <a:rPr lang="en-US" sz="1200" i="0" baseline="0" dirty="0" smtClean="0"/>
              <a:t>.</a:t>
            </a:r>
            <a:endParaRPr lang="en-US" sz="1200" i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Drawing</a:t>
            </a:r>
            <a:r>
              <a:rPr lang="en-US" sz="1200" dirty="0" smtClean="0"/>
              <a:t> group, click </a:t>
            </a:r>
            <a:r>
              <a:rPr lang="en-US" sz="1200" b="1" dirty="0" smtClean="0"/>
              <a:t>Shapes</a:t>
            </a:r>
            <a:r>
              <a:rPr lang="en-US" sz="1200" dirty="0" smtClean="0"/>
              <a:t>, and then under </a:t>
            </a:r>
            <a:r>
              <a:rPr lang="en-US" sz="1200" b="1" dirty="0" smtClean="0"/>
              <a:t>Basic</a:t>
            </a:r>
            <a:r>
              <a:rPr lang="en-US" sz="1200" b="1" baseline="0" dirty="0" smtClean="0"/>
              <a:t> Shapes </a:t>
            </a:r>
            <a:r>
              <a:rPr lang="en-US" sz="1200" baseline="0" dirty="0" smtClean="0"/>
              <a:t>click </a:t>
            </a:r>
            <a:r>
              <a:rPr lang="en-US" sz="1200" b="1" baseline="0" dirty="0" smtClean="0"/>
              <a:t>Donut </a:t>
            </a:r>
            <a:r>
              <a:rPr lang="en-US" sz="1200" b="0" baseline="0" dirty="0" smtClean="0"/>
              <a:t>(third row, second option from the left)</a:t>
            </a:r>
            <a:r>
              <a:rPr lang="en-US" sz="1200" baseline="0" dirty="0" smtClean="0"/>
              <a:t>. On the slide, drag to draw a donut shape.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Select the donut shape. Drag the yellow diamond adjustment handle to the left to decrease the width of the donut shape.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Drawing 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Size</a:t>
            </a:r>
            <a:r>
              <a:rPr lang="en-US" sz="1200" baseline="0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Height </a:t>
            </a:r>
            <a:r>
              <a:rPr lang="en-US" sz="1200" baseline="0" dirty="0" smtClean="0"/>
              <a:t>box, click </a:t>
            </a:r>
            <a:r>
              <a:rPr lang="en-US" sz="1200" b="1" baseline="0" dirty="0" smtClean="0"/>
              <a:t>4.17”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Width </a:t>
            </a:r>
            <a:r>
              <a:rPr lang="en-US" sz="1200" baseline="0" dirty="0" smtClean="0"/>
              <a:t>box, click </a:t>
            </a:r>
            <a:r>
              <a:rPr lang="en-US" sz="1200" b="1" baseline="0" dirty="0" smtClean="0"/>
              <a:t>4.17”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Drawing 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Shape Styles </a:t>
            </a:r>
            <a:r>
              <a:rPr lang="en-US" sz="1200" baseline="0" dirty="0" smtClean="0"/>
              <a:t>group, click the arrow next to </a:t>
            </a:r>
            <a:r>
              <a:rPr lang="en-US" sz="1200" b="1" baseline="0" dirty="0" smtClean="0"/>
              <a:t>Shape Fill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Theme Colors </a:t>
            </a:r>
            <a:r>
              <a:rPr lang="en-US" sz="1200" baseline="0" dirty="0" smtClean="0"/>
              <a:t>click </a:t>
            </a:r>
            <a:r>
              <a:rPr lang="en-US" sz="1200" b="1" dirty="0" smtClean="0"/>
              <a:t>Aqua, Accent 5, Darker 25% </a:t>
            </a:r>
            <a:r>
              <a:rPr lang="en-US" sz="1200" b="0" dirty="0" smtClean="0"/>
              <a:t>(fifth row, ninth option from the left).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Drawing 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Shape Styles </a:t>
            </a:r>
            <a:r>
              <a:rPr lang="en-US" sz="1200" baseline="0" dirty="0" smtClean="0"/>
              <a:t>group, click the arrow next to </a:t>
            </a:r>
            <a:r>
              <a:rPr lang="en-US" sz="1200" b="1" baseline="0" dirty="0" smtClean="0"/>
              <a:t>Shape Outline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No Outline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Drawing 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Shape Styles </a:t>
            </a:r>
            <a:r>
              <a:rPr lang="en-US" sz="1200" baseline="0" dirty="0" smtClean="0"/>
              <a:t>group, click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 launcher.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3-D Format </a:t>
            </a:r>
            <a:r>
              <a:rPr lang="en-US" sz="1200" baseline="0" dirty="0" smtClean="0"/>
              <a:t>in the left pane, and then do the following in the </a:t>
            </a:r>
            <a:r>
              <a:rPr lang="en-US" sz="1200" b="1" baseline="0" dirty="0" smtClean="0"/>
              <a:t>3-D Format </a:t>
            </a:r>
            <a:r>
              <a:rPr lang="en-US" sz="1200" baseline="0" dirty="0" smtClean="0"/>
              <a:t>pane: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Bevel</a:t>
            </a:r>
            <a:r>
              <a:rPr lang="en-US" sz="1200" baseline="0" dirty="0" smtClean="0"/>
              <a:t>, click the button next to </a:t>
            </a:r>
            <a:r>
              <a:rPr lang="en-US" sz="1200" b="1" baseline="0" dirty="0" smtClean="0"/>
              <a:t>Top</a:t>
            </a:r>
            <a:r>
              <a:rPr lang="en-US" sz="1200" b="0" baseline="0" dirty="0" smtClean="0"/>
              <a:t>,</a:t>
            </a:r>
            <a:r>
              <a:rPr lang="en-US" sz="1200" baseline="0" dirty="0" smtClean="0"/>
              <a:t> and then under </a:t>
            </a:r>
            <a:r>
              <a:rPr lang="en-US" sz="1200" b="1" baseline="0" dirty="0" smtClean="0"/>
              <a:t>Bevel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Convex </a:t>
            </a:r>
            <a:r>
              <a:rPr lang="en-US" sz="1200" b="0" baseline="0" dirty="0" smtClean="0"/>
              <a:t>(second row, third option from the left)</a:t>
            </a:r>
            <a:r>
              <a:rPr lang="en-US" sz="1200" baseline="0" dirty="0" smtClean="0"/>
              <a:t>. Next to </a:t>
            </a:r>
            <a:r>
              <a:rPr lang="en-US" sz="1200" b="1" baseline="0" dirty="0" smtClean="0"/>
              <a:t>Top</a:t>
            </a:r>
            <a:r>
              <a:rPr lang="en-US" sz="1200" baseline="0" dirty="0" smtClean="0"/>
              <a:t>, in the </a:t>
            </a:r>
            <a:r>
              <a:rPr lang="en-US" sz="1200" b="1" baseline="0" dirty="0" smtClean="0"/>
              <a:t>Width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5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pt</a:t>
            </a:r>
            <a:r>
              <a:rPr lang="en-US" sz="1200" baseline="0" dirty="0" smtClean="0"/>
              <a:t>, and then in the </a:t>
            </a:r>
            <a:r>
              <a:rPr lang="en-US" sz="1200" b="1" baseline="0" dirty="0" smtClean="0"/>
              <a:t>Height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5 pt</a:t>
            </a:r>
            <a:r>
              <a:rPr lang="en-US" sz="1200" baseline="0" dirty="0" smtClean="0"/>
              <a:t>. Click the button next to </a:t>
            </a:r>
            <a:r>
              <a:rPr lang="en-US" sz="1200" b="1" baseline="0" dirty="0" smtClean="0"/>
              <a:t>Bottom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Bevel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Convex </a:t>
            </a:r>
            <a:r>
              <a:rPr lang="en-US" sz="1200" b="0" baseline="0" dirty="0" smtClean="0"/>
              <a:t>(second row, third option from the left)</a:t>
            </a:r>
            <a:r>
              <a:rPr lang="en-US" sz="1200" baseline="0" dirty="0" smtClean="0"/>
              <a:t>. Next to </a:t>
            </a:r>
            <a:r>
              <a:rPr lang="en-US" sz="1200" b="1" baseline="0" dirty="0" smtClean="0"/>
              <a:t>Bottom</a:t>
            </a:r>
            <a:r>
              <a:rPr lang="en-US" sz="1200" baseline="0" dirty="0" smtClean="0"/>
              <a:t>, in the </a:t>
            </a:r>
            <a:r>
              <a:rPr lang="en-US" sz="1200" b="1" baseline="0" dirty="0" smtClean="0"/>
              <a:t>Width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5 pt</a:t>
            </a:r>
            <a:r>
              <a:rPr lang="en-US" sz="1200" baseline="0" dirty="0" smtClean="0"/>
              <a:t>, and then in the </a:t>
            </a:r>
            <a:r>
              <a:rPr lang="en-US" sz="1200" b="1" baseline="0" dirty="0" smtClean="0"/>
              <a:t>Height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5 pt</a:t>
            </a:r>
            <a:r>
              <a:rPr lang="en-US" sz="120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Depth</a:t>
            </a:r>
            <a:r>
              <a:rPr lang="en-US" sz="1200" baseline="0" dirty="0" smtClean="0"/>
              <a:t>, click the button next to </a:t>
            </a:r>
            <a:r>
              <a:rPr lang="en-US" sz="1200" b="1" baseline="0" dirty="0" smtClean="0"/>
              <a:t>Color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Theme Colors </a:t>
            </a:r>
            <a:r>
              <a:rPr lang="en-US" sz="1200" baseline="0" dirty="0" smtClean="0"/>
              <a:t>click </a:t>
            </a:r>
            <a:r>
              <a:rPr lang="en-US" sz="1200" b="1" dirty="0" smtClean="0"/>
              <a:t>Aqua, Accent 5, Darker 25%</a:t>
            </a:r>
            <a:r>
              <a:rPr lang="en-US" sz="1200" b="0" dirty="0" smtClean="0"/>
              <a:t> (fifth row, ninth option from the left). In the </a:t>
            </a:r>
            <a:r>
              <a:rPr lang="en-US" sz="1200" b="1" dirty="0" smtClean="0"/>
              <a:t>Depth</a:t>
            </a:r>
            <a:r>
              <a:rPr lang="en-US" sz="1200" b="0" dirty="0" smtClean="0"/>
              <a:t> box, enter </a:t>
            </a:r>
            <a:r>
              <a:rPr lang="en-US" sz="1200" b="1" dirty="0" smtClean="0"/>
              <a:t>30 pt</a:t>
            </a:r>
            <a:r>
              <a:rPr lang="en-US" sz="1200" b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Surface</a:t>
            </a:r>
            <a:r>
              <a:rPr lang="en-US" sz="1200" b="0" baseline="0" dirty="0" smtClean="0"/>
              <a:t>, click the button next to </a:t>
            </a:r>
            <a:r>
              <a:rPr lang="en-US" sz="1200" b="1" baseline="0" dirty="0" smtClean="0"/>
              <a:t>Material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Special Effect </a:t>
            </a: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Soft Edge </a:t>
            </a:r>
            <a:r>
              <a:rPr lang="en-US" sz="1200" b="0" baseline="0" dirty="0" smtClean="0"/>
              <a:t>(second option from the left). Click the button next to </a:t>
            </a:r>
            <a:r>
              <a:rPr lang="en-US" sz="1200" b="1" baseline="0" dirty="0" smtClean="0"/>
              <a:t>Lighting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Neutral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Three Point </a:t>
            </a:r>
            <a:r>
              <a:rPr lang="en-US" sz="1200" b="0" baseline="0" dirty="0" smtClean="0"/>
              <a:t>(first row, first option from the left). In the </a:t>
            </a:r>
            <a:r>
              <a:rPr lang="en-US" sz="1200" b="1" baseline="0" dirty="0" smtClean="0"/>
              <a:t>Angle</a:t>
            </a:r>
            <a:r>
              <a:rPr lang="en-US" sz="1200" b="0" baseline="0" dirty="0" smtClean="0"/>
              <a:t> box, enter </a:t>
            </a:r>
            <a:r>
              <a:rPr lang="en-US" sz="1200" b="1" dirty="0" smtClean="0"/>
              <a:t>30°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Shadow</a:t>
            </a:r>
            <a:r>
              <a:rPr lang="en-US" sz="1200" baseline="0" dirty="0" smtClean="0"/>
              <a:t> in the left pane, and then do the following in the </a:t>
            </a:r>
            <a:r>
              <a:rPr lang="en-US" sz="1200" b="1" baseline="0" dirty="0" smtClean="0"/>
              <a:t>Shadow</a:t>
            </a:r>
            <a:r>
              <a:rPr lang="en-US" sz="1200" baseline="0" dirty="0" smtClean="0"/>
              <a:t> pane: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Click the button next to </a:t>
            </a:r>
            <a:r>
              <a:rPr lang="en-US" sz="1200" b="1" baseline="0" dirty="0" smtClean="0"/>
              <a:t>Presets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Outer</a:t>
            </a:r>
            <a:r>
              <a:rPr lang="en-US" sz="1200" baseline="0" dirty="0" smtClean="0"/>
              <a:t> click </a:t>
            </a:r>
            <a:r>
              <a:rPr lang="en-US" sz="1200" b="1" dirty="0" smtClean="0"/>
              <a:t>Offset Diagonal Bottom Left </a:t>
            </a:r>
            <a:r>
              <a:rPr lang="en-US" sz="1200" dirty="0" smtClean="0"/>
              <a:t>(first row, third option from the left).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Blur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11 pt</a:t>
            </a:r>
            <a:r>
              <a:rPr lang="en-US" sz="120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Angle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90</a:t>
            </a:r>
            <a:r>
              <a:rPr lang="en-US" sz="1200" b="1" dirty="0" smtClean="0"/>
              <a:t>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3-D Rotation </a:t>
            </a:r>
            <a:r>
              <a:rPr lang="en-US" sz="1200" baseline="0" dirty="0" smtClean="0"/>
              <a:t>in the left pane. In the </a:t>
            </a:r>
            <a:r>
              <a:rPr lang="en-US" sz="1200" b="1" baseline="0" dirty="0" smtClean="0"/>
              <a:t>3-D Rotation </a:t>
            </a:r>
            <a:r>
              <a:rPr lang="en-US" sz="1200" baseline="0" dirty="0" smtClean="0"/>
              <a:t>pane, click the button next to </a:t>
            </a:r>
            <a:r>
              <a:rPr lang="en-US" sz="1200" b="1" baseline="0" dirty="0" smtClean="0"/>
              <a:t>Presets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Parallel</a:t>
            </a:r>
            <a:r>
              <a:rPr lang="en-US" sz="1200" baseline="0" dirty="0" smtClean="0"/>
              <a:t> click </a:t>
            </a:r>
            <a:r>
              <a:rPr lang="en-US" sz="1200" b="1" dirty="0" smtClean="0"/>
              <a:t>Off</a:t>
            </a:r>
            <a:r>
              <a:rPr lang="en-US" sz="1200" dirty="0" smtClean="0"/>
              <a:t> </a:t>
            </a:r>
            <a:r>
              <a:rPr lang="en-US" sz="1200" b="1" dirty="0" smtClean="0"/>
              <a:t>Axis 1 Top</a:t>
            </a:r>
            <a:r>
              <a:rPr lang="en-US" sz="1200" b="0" baseline="0" dirty="0" smtClean="0"/>
              <a:t> (second row, third option from the left). </a:t>
            </a:r>
            <a:endParaRPr lang="en-US" sz="120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On the </a:t>
            </a:r>
            <a:r>
              <a:rPr lang="en-US" sz="1200" b="1" dirty="0" smtClean="0"/>
              <a:t>Insert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Text</a:t>
            </a:r>
            <a:r>
              <a:rPr lang="en-US" sz="1200" dirty="0" smtClean="0"/>
              <a:t> group, click </a:t>
            </a:r>
            <a:r>
              <a:rPr lang="en-US" sz="1200" b="1" dirty="0" smtClean="0"/>
              <a:t>Text Box</a:t>
            </a:r>
            <a:r>
              <a:rPr lang="en-US" sz="1200" dirty="0" smtClean="0"/>
              <a:t>. On the slide, drag to draw a text box.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Enter text in the text box (</a:t>
            </a:r>
            <a:r>
              <a:rPr lang="en-US" sz="1200" b="1" i="0" baseline="0" dirty="0" smtClean="0"/>
              <a:t>Note: </a:t>
            </a:r>
            <a:r>
              <a:rPr lang="en-US" sz="1200" i="0" baseline="0" dirty="0" smtClean="0"/>
              <a:t>Enter three spaces before and after the text), select the text, and then o</a:t>
            </a:r>
            <a:r>
              <a:rPr lang="en-US" sz="1200" i="0" dirty="0" smtClean="0"/>
              <a:t>n the </a:t>
            </a:r>
            <a:r>
              <a:rPr lang="en-US" sz="1200" b="1" i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Font</a:t>
            </a:r>
            <a:r>
              <a:rPr lang="en-US" sz="1200" i="0" baseline="0" dirty="0" smtClean="0"/>
              <a:t> group, select </a:t>
            </a:r>
            <a:r>
              <a:rPr lang="en-US" sz="1200" b="1" dirty="0" smtClean="0"/>
              <a:t>Franklin Gothic Medium </a:t>
            </a:r>
            <a:r>
              <a:rPr lang="en-US" sz="1200" i="0" baseline="0" dirty="0" smtClean="0"/>
              <a:t>from the </a:t>
            </a:r>
            <a:r>
              <a:rPr lang="en-US" sz="1200" b="1" i="0" baseline="0" dirty="0" smtClean="0"/>
              <a:t>Font</a:t>
            </a:r>
            <a:r>
              <a:rPr lang="en-US" sz="1200" i="0" baseline="0" dirty="0" smtClean="0"/>
              <a:t> list and then select </a:t>
            </a:r>
            <a:r>
              <a:rPr lang="en-US" sz="1200" b="1" i="0" baseline="0" dirty="0" smtClean="0"/>
              <a:t>24</a:t>
            </a:r>
            <a:r>
              <a:rPr lang="en-US" sz="1200" i="0" baseline="0" dirty="0" smtClean="0"/>
              <a:t> from the </a:t>
            </a:r>
            <a:r>
              <a:rPr lang="en-US" sz="1200" b="1" i="0" baseline="0" dirty="0" smtClean="0"/>
              <a:t>Font Size </a:t>
            </a:r>
            <a:r>
              <a:rPr lang="en-US" sz="1200" i="0" baseline="0" dirty="0" smtClean="0"/>
              <a:t>list. </a:t>
            </a:r>
            <a:endParaRPr lang="en-US" sz="1200" i="1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On the </a:t>
            </a:r>
            <a:r>
              <a:rPr lang="en-US" sz="1200" b="1" i="0" baseline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Paragraph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Center</a:t>
            </a:r>
            <a:r>
              <a:rPr lang="en-US" sz="1200" i="0" baseline="0" dirty="0" smtClean="0"/>
              <a:t> to center the text in the text box.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text box. Under </a:t>
            </a:r>
            <a:r>
              <a:rPr lang="en-US" sz="1200" b="1" dirty="0" smtClean="0"/>
              <a:t>Drawing Tools</a:t>
            </a:r>
            <a:r>
              <a:rPr lang="en-US" sz="1200" dirty="0" smtClean="0"/>
              <a:t>, on the </a:t>
            </a:r>
            <a:r>
              <a:rPr lang="en-US" sz="1200" b="1" dirty="0" smtClean="0"/>
              <a:t>Format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WordArt Styles </a:t>
            </a:r>
            <a:r>
              <a:rPr lang="en-US" sz="1200" dirty="0" smtClean="0"/>
              <a:t>group, click </a:t>
            </a:r>
            <a:r>
              <a:rPr lang="en-US" sz="1200" b="1" dirty="0" smtClean="0"/>
              <a:t>Text</a:t>
            </a:r>
            <a:r>
              <a:rPr lang="en-US" sz="1200" b="1" baseline="0" dirty="0" smtClean="0"/>
              <a:t> Effects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Transform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Warp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Can Down </a:t>
            </a:r>
            <a:r>
              <a:rPr lang="en-US" sz="1200" baseline="0" dirty="0" smtClean="0"/>
              <a:t>(fourth row, fourth option from the left).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Drag the text box onto the donut shape.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text box, d</a:t>
            </a:r>
            <a:r>
              <a:rPr lang="en-US" sz="1200" dirty="0" smtClean="0"/>
              <a:t>rag the pink diamond and blue adjustment handles to</a:t>
            </a:r>
            <a:r>
              <a:rPr lang="en-US" sz="1200" baseline="0" dirty="0" smtClean="0"/>
              <a:t> adjust the amount of text warp so that it matches the curve of the donut shape.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Drawing 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WordArt Styles </a:t>
            </a:r>
            <a:r>
              <a:rPr lang="en-US" sz="1200" baseline="0" dirty="0" smtClean="0"/>
              <a:t>group, click the arrow next to </a:t>
            </a:r>
            <a:r>
              <a:rPr lang="en-US" sz="1200" b="1" baseline="0" dirty="0" smtClean="0"/>
              <a:t>Text Fill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Gradient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 Gradients</a:t>
            </a:r>
            <a:r>
              <a:rPr lang="en-US" sz="1200" baseline="0" dirty="0" smtClean="0"/>
              <a:t>. In the </a:t>
            </a:r>
            <a:r>
              <a:rPr lang="en-US" sz="1200" b="1" baseline="0" dirty="0" smtClean="0"/>
              <a:t>Format Text Effects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Text Fill </a:t>
            </a:r>
            <a:r>
              <a:rPr lang="en-US" sz="1200" baseline="0" dirty="0" smtClean="0"/>
              <a:t>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Text Fill </a:t>
            </a:r>
            <a:r>
              <a:rPr lang="en-US" sz="1200" baseline="0" dirty="0" smtClean="0"/>
              <a:t>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Right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fourth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dirty="0" smtClean="0"/>
              <a:t>0°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three stops appear in the drop-down list.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>
                <a:solidFill>
                  <a:schemeClr val="accent6"/>
                </a:solidFill>
              </a:rPr>
              <a:t>White, Background 1 </a:t>
            </a:r>
            <a:r>
              <a:rPr lang="en-US" sz="1200" b="0" dirty="0" smtClean="0">
                <a:solidFill>
                  <a:schemeClr val="accent6"/>
                </a:solidFill>
              </a:rPr>
              <a:t> (first row, first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30%</a:t>
            </a:r>
            <a:r>
              <a:rPr lang="en-US" sz="1200" b="0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77%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>
                <a:solidFill>
                  <a:schemeClr val="accent6"/>
                </a:solidFill>
              </a:rPr>
              <a:t>White, Background 1 </a:t>
            </a:r>
            <a:r>
              <a:rPr lang="en-US" sz="1200" b="1" dirty="0" smtClean="0"/>
              <a:t>Darker 15%</a:t>
            </a:r>
            <a:r>
              <a:rPr lang="en-US" sz="1200" b="1" dirty="0" smtClean="0">
                <a:solidFill>
                  <a:schemeClr val="accent6"/>
                </a:solidFill>
              </a:rPr>
              <a:t> </a:t>
            </a:r>
            <a:r>
              <a:rPr lang="en-US" sz="1200" b="0" dirty="0" smtClean="0">
                <a:solidFill>
                  <a:schemeClr val="accent6"/>
                </a:solidFill>
              </a:rPr>
              <a:t> (third row, first option from the left).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b="0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baseline="0" dirty="0" smtClean="0">
              <a:solidFill>
                <a:schemeClr val="accent6"/>
              </a:solidFill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3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>
                <a:solidFill>
                  <a:schemeClr val="accent6"/>
                </a:solidFill>
              </a:rPr>
              <a:t>White, Background 1, Darker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 35%</a:t>
            </a:r>
            <a:r>
              <a:rPr lang="en-US" sz="1200" b="1" dirty="0" smtClean="0">
                <a:solidFill>
                  <a:schemeClr val="accent6"/>
                </a:solidFill>
              </a:rPr>
              <a:t> </a:t>
            </a:r>
            <a:r>
              <a:rPr lang="en-US" sz="1200" b="0" dirty="0" smtClean="0">
                <a:solidFill>
                  <a:schemeClr val="accent6"/>
                </a:solidFill>
              </a:rPr>
              <a:t> (fifth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 </a:t>
            </a:r>
            <a:r>
              <a:rPr lang="en-US" sz="1200" b="0" dirty="0" smtClean="0">
                <a:solidFill>
                  <a:schemeClr val="accent6"/>
                </a:solidFill>
              </a:rPr>
              <a:t>row, first option from the left).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b="0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Press and hold CTRL, and then select the donut shape and the text box. On the </a:t>
            </a:r>
            <a:r>
              <a:rPr lang="en-US" sz="1200" b="1" dirty="0" smtClean="0"/>
              <a:t>Home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Clipboard</a:t>
            </a:r>
            <a:r>
              <a:rPr lang="en-US" sz="1200" dirty="0" smtClean="0"/>
              <a:t> group, click</a:t>
            </a:r>
            <a:r>
              <a:rPr lang="en-US" sz="1200" baseline="0" dirty="0" smtClean="0"/>
              <a:t> the arrow under </a:t>
            </a:r>
            <a:r>
              <a:rPr lang="en-US" sz="1200" b="1" baseline="0" dirty="0" smtClean="0"/>
              <a:t>Paste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Press and hold CTRL, select the second donut shape and text box, and then drag on the slide slightly above and to the right of the first donut shape.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Click in the second text box and edit the text.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second donut shape. Under </a:t>
            </a:r>
            <a:r>
              <a:rPr lang="en-US" sz="1200" b="1" dirty="0" smtClean="0"/>
              <a:t>Drawing Tools</a:t>
            </a:r>
            <a:r>
              <a:rPr lang="en-US" sz="1200" dirty="0" smtClean="0"/>
              <a:t>, on the </a:t>
            </a:r>
            <a:r>
              <a:rPr lang="en-US" sz="1200" b="1" dirty="0" smtClean="0"/>
              <a:t>Format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Size</a:t>
            </a:r>
            <a:r>
              <a:rPr lang="en-US" sz="1200" dirty="0" smtClean="0"/>
              <a:t> group, do</a:t>
            </a:r>
            <a:r>
              <a:rPr lang="en-US" sz="1200" baseline="0" dirty="0" smtClean="0"/>
              <a:t>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Height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3.75”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Width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3.75”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Drag the second text box onto the second donut shape.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second text box, d</a:t>
            </a:r>
            <a:r>
              <a:rPr lang="en-US" sz="1200" dirty="0" smtClean="0"/>
              <a:t>rag the pink diamond and blue adjustment handles to</a:t>
            </a:r>
            <a:r>
              <a:rPr lang="en-US" sz="1200" baseline="0" dirty="0" smtClean="0"/>
              <a:t> adjust the amount of text warp so that it matches the curve of the second donut shape.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second donut shape. Under </a:t>
            </a:r>
            <a:r>
              <a:rPr lang="en-US" sz="1200" b="1" dirty="0" smtClean="0"/>
              <a:t>Drawing Tools</a:t>
            </a:r>
            <a:r>
              <a:rPr lang="en-US" sz="1200" dirty="0" smtClean="0"/>
              <a:t>, on the </a:t>
            </a:r>
            <a:r>
              <a:rPr lang="en-US" sz="1200" b="1" dirty="0" smtClean="0"/>
              <a:t>Format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Shape Styles </a:t>
            </a:r>
            <a:r>
              <a:rPr lang="en-US" sz="1200" dirty="0" smtClean="0"/>
              <a:t>group, click the arrow next to </a:t>
            </a:r>
            <a:r>
              <a:rPr lang="en-US" sz="1200" b="1" dirty="0" smtClean="0"/>
              <a:t>Shape Fill</a:t>
            </a:r>
            <a:r>
              <a:rPr lang="en-US" sz="1200" dirty="0" smtClean="0"/>
              <a:t>,</a:t>
            </a:r>
            <a:r>
              <a:rPr lang="en-US" sz="1200" baseline="0" dirty="0" smtClean="0"/>
              <a:t> and then under </a:t>
            </a:r>
            <a:r>
              <a:rPr lang="en-US" sz="1200" b="1" baseline="0" dirty="0" smtClean="0"/>
              <a:t>Theme Colors </a:t>
            </a:r>
            <a:r>
              <a:rPr lang="en-US" sz="1200" baseline="0" dirty="0" smtClean="0"/>
              <a:t>click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Purple, Accent 4, Darker 25%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 (fifth row, eighth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>
                <a:solidFill>
                  <a:schemeClr val="accent6"/>
                </a:solidFill>
              </a:rPr>
              <a:t>On the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Home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 tab, in the bottom right corner of the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Drawing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 group, click the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Format Shape 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dialog box launcher. In the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Format Shape 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dialog box, click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3-D Format 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in the left pane. In the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3-D Format 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pane, under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Depth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, click the button next to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Color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, and then under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Theme Colors 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click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Purple, Accent 4, Darker 25%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 (fifth row, eighth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Press and hold CTRL, and then select the second donut shape and text box. On the </a:t>
            </a:r>
            <a:r>
              <a:rPr lang="en-US" sz="1200" b="1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Clipboard</a:t>
            </a:r>
            <a:r>
              <a:rPr lang="en-US" sz="1200" baseline="0" dirty="0" smtClean="0"/>
              <a:t> group, click the arrow under </a:t>
            </a:r>
            <a:r>
              <a:rPr lang="en-US" sz="1200" b="1" baseline="0" dirty="0" smtClean="0"/>
              <a:t>Paste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Drag the third donut shape and text box slightly above and to the left of the second donut shape.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the third text box and edit the text.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Press and hold CTRL, and then select the third donut shape and text box. Under </a:t>
            </a:r>
            <a:r>
              <a:rPr lang="en-US" sz="1200" b="1" dirty="0" smtClean="0"/>
              <a:t>Drawing Tools</a:t>
            </a:r>
            <a:r>
              <a:rPr lang="en-US" sz="1200" dirty="0" smtClean="0"/>
              <a:t>, on the </a:t>
            </a:r>
            <a:r>
              <a:rPr lang="en-US" sz="1200" b="1" dirty="0" smtClean="0"/>
              <a:t>Format </a:t>
            </a:r>
            <a:r>
              <a:rPr lang="en-US" sz="1200" dirty="0" smtClean="0"/>
              <a:t>tab, in the </a:t>
            </a:r>
            <a:r>
              <a:rPr lang="en-US" sz="1200" b="1" dirty="0" smtClean="0"/>
              <a:t>Size</a:t>
            </a:r>
            <a:r>
              <a:rPr lang="en-US" sz="1200" dirty="0" smtClean="0"/>
              <a:t> group, do</a:t>
            </a:r>
            <a:r>
              <a:rPr lang="en-US" sz="1200" baseline="0" dirty="0" smtClean="0"/>
              <a:t>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Height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3.33</a:t>
            </a:r>
            <a:r>
              <a:rPr lang="en-US" sz="1200" baseline="0" dirty="0" smtClean="0"/>
              <a:t>”.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Width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3.33</a:t>
            </a:r>
            <a:r>
              <a:rPr lang="en-US" sz="1200" baseline="0" dirty="0" smtClean="0"/>
              <a:t>”.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Drag the third text box onto the third donut shape.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dirty="0" smtClean="0"/>
              <a:t>third</a:t>
            </a:r>
            <a:r>
              <a:rPr lang="en-US" sz="1200" baseline="0" dirty="0" smtClean="0"/>
              <a:t> text box, d</a:t>
            </a:r>
            <a:r>
              <a:rPr lang="en-US" sz="1200" dirty="0" smtClean="0"/>
              <a:t>rag the pink diamond and blue</a:t>
            </a:r>
            <a:r>
              <a:rPr lang="en-US" sz="1200" baseline="0" dirty="0" smtClean="0"/>
              <a:t> </a:t>
            </a:r>
            <a:r>
              <a:rPr lang="en-US" sz="1200" dirty="0" smtClean="0"/>
              <a:t>adjustment handles to</a:t>
            </a:r>
            <a:r>
              <a:rPr lang="en-US" sz="1200" baseline="0" dirty="0" smtClean="0"/>
              <a:t> adjust the amount of text warp so that it matches the curve of the </a:t>
            </a:r>
            <a:r>
              <a:rPr lang="en-US" sz="1200" dirty="0" smtClean="0"/>
              <a:t>third</a:t>
            </a:r>
            <a:r>
              <a:rPr lang="en-US" sz="1200" baseline="0" dirty="0" smtClean="0"/>
              <a:t> donut shape.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third donut shape. Under </a:t>
            </a:r>
            <a:r>
              <a:rPr lang="en-US" sz="1200" b="1" dirty="0" smtClean="0"/>
              <a:t>Drawing Tools</a:t>
            </a:r>
            <a:r>
              <a:rPr lang="en-US" sz="1200" dirty="0" smtClean="0"/>
              <a:t>, on the </a:t>
            </a:r>
            <a:r>
              <a:rPr lang="en-US" sz="1200" b="1" dirty="0" smtClean="0"/>
              <a:t>Format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Shape Styles </a:t>
            </a:r>
            <a:r>
              <a:rPr lang="en-US" sz="1200" dirty="0" smtClean="0"/>
              <a:t>group, click the arrow next to </a:t>
            </a:r>
            <a:r>
              <a:rPr lang="en-US" sz="1200" b="1" dirty="0" smtClean="0"/>
              <a:t>Shape Fill</a:t>
            </a:r>
            <a:r>
              <a:rPr lang="en-US" sz="1200" dirty="0" smtClean="0"/>
              <a:t>,</a:t>
            </a:r>
            <a:r>
              <a:rPr lang="en-US" sz="1200" baseline="0" dirty="0" smtClean="0"/>
              <a:t> and then under </a:t>
            </a:r>
            <a:r>
              <a:rPr lang="en-US" sz="1200" b="1" baseline="0" dirty="0" smtClean="0"/>
              <a:t>Theme Colors </a:t>
            </a:r>
            <a:r>
              <a:rPr lang="en-US" sz="1200" baseline="0" dirty="0" smtClean="0"/>
              <a:t>click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Olive Green, Accent 3, Darker 25% 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(fifth row, seventh option from the left).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>
                <a:solidFill>
                  <a:schemeClr val="accent6"/>
                </a:solidFill>
              </a:rPr>
              <a:t>On the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Home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 tab, in the bottom right corner of the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Drawing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 group, click the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Format Shape 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dialog box launcher. In the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Format Shape 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dialog box, click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3-D Format 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in the left pane. In the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3-D Format 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pane, under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Depth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, click the button next to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Color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, and then under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Theme Colors 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click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Olive Green, Accent 3, Darker 25% 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(fifth row, seventh option from the left).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>
                <a:solidFill>
                  <a:schemeClr val="accent6"/>
                </a:solidFill>
              </a:rPr>
              <a:t>Select the first donut shape. On the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Home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 tab, in the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Drawing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 group, click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Arrange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, and then click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Send to Back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endParaRPr lang="en-US" sz="1200" b="0" baseline="0" dirty="0" smtClean="0">
              <a:solidFill>
                <a:schemeClr val="accent6"/>
              </a:solidFill>
            </a:endParaRPr>
          </a:p>
          <a:p>
            <a:endParaRPr lang="en-US" sz="1200" dirty="0" smtClean="0"/>
          </a:p>
          <a:p>
            <a:r>
              <a:rPr lang="en-US" sz="1200" baseline="0" dirty="0" smtClean="0"/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Up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(second row, second option from the left). 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drop-down list.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31%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>
                <a:solidFill>
                  <a:schemeClr val="accent6"/>
                </a:solidFill>
              </a:rPr>
              <a:t>White, Background 1 </a:t>
            </a:r>
            <a:r>
              <a:rPr lang="en-US" sz="1200" b="0" dirty="0" smtClean="0">
                <a:solidFill>
                  <a:schemeClr val="accent6"/>
                </a:solidFill>
              </a:rPr>
              <a:t>(first row, first option from the left).</a:t>
            </a:r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200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201</a:t>
            </a:r>
            <a:r>
              <a:rPr lang="en-US" sz="1200" dirty="0" smtClean="0"/>
              <a:t>, Blue: </a:t>
            </a:r>
            <a:r>
              <a:rPr lang="en-US" sz="1200" b="1" dirty="0" smtClean="0"/>
              <a:t>193</a:t>
            </a:r>
            <a:r>
              <a:rPr lang="en-US" sz="1200" dirty="0" smtClean="0"/>
              <a:t>.</a:t>
            </a: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54038" y="498475"/>
            <a:ext cx="3114675" cy="2335213"/>
          </a:xfr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60</a:t>
            </a:fld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61</a:t>
            </a:fld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62</a:t>
            </a:fld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63</a:t>
            </a:fld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64</a:t>
            </a:fld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65</a:t>
            </a:fld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66</a:t>
            </a:fld>
            <a:endParaRPr 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67</a:t>
            </a:fld>
            <a:endParaRPr 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68</a:t>
            </a:fld>
            <a:endParaRPr 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69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70</a:t>
            </a:fld>
            <a:endParaRPr lang="it-I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71</a:t>
            </a:fld>
            <a:endParaRPr lang="it-IT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72</a:t>
            </a:fld>
            <a:endParaRPr lang="it-IT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73</a:t>
            </a:fld>
            <a:endParaRPr lang="it-IT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76</a:t>
            </a:fld>
            <a:endParaRPr lang="it-IT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77</a:t>
            </a:fld>
            <a:endParaRPr lang="it-IT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78</a:t>
            </a:fld>
            <a:endParaRPr lang="it-IT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79</a:t>
            </a:fld>
            <a:endParaRPr lang="it-IT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80</a:t>
            </a:fld>
            <a:endParaRPr lang="it-IT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81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82</a:t>
            </a:fld>
            <a:endParaRPr lang="it-IT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83</a:t>
            </a:fld>
            <a:endParaRPr lang="it-IT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84</a:t>
            </a:fld>
            <a:endParaRPr lang="it-IT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85</a:t>
            </a:fld>
            <a:endParaRPr lang="it-IT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86</a:t>
            </a:fld>
            <a:endParaRPr lang="it-IT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87</a:t>
            </a:fld>
            <a:endParaRPr lang="it-IT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88</a:t>
            </a:fld>
            <a:endParaRPr lang="it-IT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89</a:t>
            </a:fld>
            <a:endParaRPr lang="it-IT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90</a:t>
            </a:fld>
            <a:endParaRPr lang="it-IT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91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3400" y="2971800"/>
            <a:ext cx="5486400" cy="4114800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r>
              <a:rPr lang="en-US" sz="1400" b="1" dirty="0" smtClean="0"/>
              <a:t>3-D tiles</a:t>
            </a:r>
            <a:r>
              <a:rPr lang="en-US" sz="1400" b="1" baseline="0" dirty="0" smtClean="0"/>
              <a:t> with texture</a:t>
            </a:r>
          </a:p>
          <a:p>
            <a:r>
              <a:rPr lang="en-US" sz="1400" dirty="0" smtClean="0"/>
              <a:t>(Intermediate)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 reproduce the first rectangle</a:t>
            </a:r>
            <a:r>
              <a:rPr lang="en-US" baseline="0" dirty="0" smtClean="0"/>
              <a:t> </a:t>
            </a:r>
            <a:r>
              <a:rPr lang="en-US" dirty="0" smtClean="0"/>
              <a:t>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 the </a:t>
            </a:r>
            <a:r>
              <a:rPr lang="en-US" sz="1200" b="1" i="0" dirty="0" smtClean="0"/>
              <a:t>Home</a:t>
            </a:r>
            <a:r>
              <a:rPr lang="en-US" sz="1200" i="0" dirty="0" smtClean="0"/>
              <a:t> tab, in the</a:t>
            </a:r>
            <a:r>
              <a:rPr lang="en-US" sz="1200" i="0" baseline="0" dirty="0" smtClean="0"/>
              <a:t> </a:t>
            </a:r>
            <a:r>
              <a:rPr lang="en-US" sz="1200" b="1" i="0" baseline="0" dirty="0" smtClean="0"/>
              <a:t>Slides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Layout</a:t>
            </a:r>
            <a:r>
              <a:rPr lang="en-US" sz="1200" i="0" baseline="0" dirty="0" smtClean="0"/>
              <a:t>, and then click </a:t>
            </a:r>
            <a:r>
              <a:rPr lang="en-US" sz="1200" b="1" i="0" baseline="0" dirty="0" smtClean="0"/>
              <a:t>Blank</a:t>
            </a:r>
            <a:r>
              <a:rPr lang="en-US" sz="1200" i="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Rectangles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Rectangle</a:t>
            </a:r>
            <a:r>
              <a:rPr lang="en-US" sz="1200" baseline="0" dirty="0" smtClean="0"/>
              <a:t> (first option from the left). On the slide, drag to draw a rectangle. </a:t>
            </a:r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Select the rectangle. Under </a:t>
            </a:r>
            <a:r>
              <a:rPr lang="en-US" b="1" dirty="0" smtClean="0"/>
              <a:t>Drawing</a:t>
            </a:r>
            <a:r>
              <a:rPr lang="en-US" dirty="0" smtClean="0"/>
              <a:t> </a:t>
            </a:r>
            <a:r>
              <a:rPr lang="en-US" b="1" dirty="0" smtClean="0"/>
              <a:t>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</a:t>
            </a:r>
            <a:r>
              <a:rPr lang="en-US" baseline="0" dirty="0" smtClean="0"/>
              <a:t> </a:t>
            </a:r>
            <a:r>
              <a:rPr lang="en-US" b="1" dirty="0" smtClean="0"/>
              <a:t>Size</a:t>
            </a:r>
            <a:r>
              <a:rPr lang="en-US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smtClean="0"/>
              <a:t>In</a:t>
            </a:r>
            <a:r>
              <a:rPr lang="en-US" baseline="0" dirty="0" smtClean="0"/>
              <a:t> the </a:t>
            </a:r>
            <a:r>
              <a:rPr lang="en-US" b="1" baseline="0" dirty="0" smtClean="0"/>
              <a:t>Shape</a:t>
            </a:r>
            <a:r>
              <a:rPr lang="en-US" baseline="0" dirty="0" smtClean="0"/>
              <a:t> </a:t>
            </a:r>
            <a:r>
              <a:rPr lang="en-US" b="1" dirty="0" smtClean="0"/>
              <a:t>Height</a:t>
            </a:r>
            <a:r>
              <a:rPr lang="en-US" baseline="0" dirty="0" smtClean="0"/>
              <a:t> box, enter</a:t>
            </a:r>
            <a:r>
              <a:rPr lang="en-US" dirty="0" smtClean="0"/>
              <a:t> </a:t>
            </a:r>
            <a:r>
              <a:rPr lang="en-US" b="1" dirty="0" smtClean="0"/>
              <a:t>2.22</a:t>
            </a:r>
            <a:r>
              <a:rPr lang="en-US" dirty="0" smtClean="0"/>
              <a:t>”.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smtClean="0"/>
              <a:t>In the </a:t>
            </a:r>
            <a:r>
              <a:rPr lang="en-US" b="1" dirty="0" smtClean="0"/>
              <a:t>Shape</a:t>
            </a:r>
            <a:r>
              <a:rPr lang="en-US" dirty="0" smtClean="0"/>
              <a:t> </a:t>
            </a:r>
            <a:r>
              <a:rPr lang="en-US" b="1" dirty="0" smtClean="0"/>
              <a:t>Width</a:t>
            </a:r>
            <a:r>
              <a:rPr lang="en-US" baseline="0" dirty="0" smtClean="0"/>
              <a:t> box, enter</a:t>
            </a:r>
            <a:r>
              <a:rPr lang="en-US" dirty="0" smtClean="0"/>
              <a:t> </a:t>
            </a:r>
            <a:r>
              <a:rPr lang="en-US" b="1" dirty="0" smtClean="0"/>
              <a:t>2.68”.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Right-click</a:t>
            </a:r>
            <a:r>
              <a:rPr lang="en-US" baseline="0" dirty="0" smtClean="0"/>
              <a:t> the rectangle and select </a:t>
            </a:r>
            <a:r>
              <a:rPr lang="en-US" b="1" baseline="0" dirty="0" smtClean="0"/>
              <a:t>Edit</a:t>
            </a:r>
            <a:r>
              <a:rPr lang="en-US" baseline="0" dirty="0" smtClean="0"/>
              <a:t> </a:t>
            </a:r>
            <a:r>
              <a:rPr lang="en-US" b="1" baseline="0" dirty="0" smtClean="0"/>
              <a:t>Text</a:t>
            </a:r>
            <a:r>
              <a:rPr lang="en-US" baseline="0" dirty="0" smtClean="0"/>
              <a:t>. Enter </a:t>
            </a:r>
            <a:r>
              <a:rPr lang="en-US" b="1" baseline="0" dirty="0" smtClean="0"/>
              <a:t>1</a:t>
            </a:r>
            <a:r>
              <a:rPr lang="en-US" b="0" baseline="0" dirty="0" smtClean="0"/>
              <a:t>,</a:t>
            </a:r>
            <a:r>
              <a:rPr lang="en-US" baseline="0" dirty="0" smtClean="0"/>
              <a:t> and then select the text. 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Font</a:t>
            </a:r>
            <a:r>
              <a:rPr lang="en-US" baseline="0" dirty="0" smtClean="0"/>
              <a:t> group, in the </a:t>
            </a:r>
            <a:r>
              <a:rPr lang="en-US" b="1" baseline="0" dirty="0" smtClean="0"/>
              <a:t>Font</a:t>
            </a:r>
            <a:r>
              <a:rPr lang="en-US" baseline="0" dirty="0" smtClean="0"/>
              <a:t> list select </a:t>
            </a:r>
            <a:r>
              <a:rPr lang="en-US" b="1" baseline="0" dirty="0" smtClean="0"/>
              <a:t>Calibri</a:t>
            </a:r>
            <a:r>
              <a:rPr lang="en-US" baseline="0" dirty="0" smtClean="0"/>
              <a:t>, and in the </a:t>
            </a:r>
            <a:r>
              <a:rPr lang="en-US" b="1" baseline="0" dirty="0" smtClean="0"/>
              <a:t>Font</a:t>
            </a:r>
            <a:r>
              <a:rPr lang="en-US" baseline="0" dirty="0" smtClean="0"/>
              <a:t> </a:t>
            </a:r>
            <a:r>
              <a:rPr lang="en-US" b="1" baseline="0" dirty="0" smtClean="0"/>
              <a:t>Size</a:t>
            </a:r>
            <a:r>
              <a:rPr lang="en-US" baseline="0" dirty="0" smtClean="0"/>
              <a:t> box enter </a:t>
            </a:r>
            <a:r>
              <a:rPr lang="en-US" b="1" baseline="0" dirty="0" smtClean="0"/>
              <a:t>100 pt</a:t>
            </a:r>
            <a:r>
              <a:rPr lang="en-US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baseline="0" dirty="0" smtClean="0"/>
              <a:t>On </a:t>
            </a:r>
            <a:r>
              <a:rPr lang="en-US" baseline="0" dirty="0" smtClean="0"/>
              <a:t>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Paragraph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Center</a:t>
            </a:r>
            <a:r>
              <a:rPr lang="en-US" b="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baseline="0" dirty="0" smtClean="0"/>
              <a:t>Under </a:t>
            </a:r>
            <a:r>
              <a:rPr lang="en-US" b="1" baseline="0" dirty="0" smtClean="0"/>
              <a:t>Drawing</a:t>
            </a:r>
            <a:r>
              <a:rPr lang="en-US" b="0" baseline="0" dirty="0" smtClean="0"/>
              <a:t> </a:t>
            </a:r>
            <a:r>
              <a:rPr lang="en-US" b="1" baseline="0" dirty="0" smtClean="0"/>
              <a:t>Tools</a:t>
            </a:r>
            <a:r>
              <a:rPr lang="en-US" b="0" baseline="0" dirty="0" smtClean="0"/>
              <a:t>, on the </a:t>
            </a:r>
            <a:r>
              <a:rPr lang="en-US" b="1" baseline="0" dirty="0" smtClean="0"/>
              <a:t>Format</a:t>
            </a:r>
            <a:r>
              <a:rPr lang="en-US" b="0" baseline="0" dirty="0" smtClean="0"/>
              <a:t> tab, in the </a:t>
            </a:r>
            <a:r>
              <a:rPr lang="en-US" b="1" baseline="0" dirty="0" smtClean="0"/>
              <a:t>WordArt</a:t>
            </a:r>
            <a:r>
              <a:rPr lang="en-US" b="0" baseline="0" dirty="0" smtClean="0"/>
              <a:t> </a:t>
            </a:r>
            <a:r>
              <a:rPr lang="en-US" b="1" baseline="0" dirty="0" smtClean="0"/>
              <a:t>Styles</a:t>
            </a:r>
            <a:r>
              <a:rPr lang="en-US" b="0" baseline="0" dirty="0" smtClean="0"/>
              <a:t> group, in the bottom right corner, </a:t>
            </a:r>
            <a:r>
              <a:rPr lang="en-US" dirty="0" smtClean="0"/>
              <a:t>click the </a:t>
            </a:r>
            <a:r>
              <a:rPr lang="en-US" b="1" dirty="0" smtClean="0"/>
              <a:t>Format</a:t>
            </a:r>
            <a:r>
              <a:rPr lang="en-US" dirty="0" smtClean="0"/>
              <a:t> </a:t>
            </a:r>
            <a:r>
              <a:rPr lang="en-US" b="1" dirty="0" smtClean="0"/>
              <a:t>Text</a:t>
            </a:r>
            <a:r>
              <a:rPr lang="en-US" dirty="0" smtClean="0"/>
              <a:t> </a:t>
            </a:r>
            <a:r>
              <a:rPr lang="en-US" b="1" dirty="0" smtClean="0"/>
              <a:t>Effects</a:t>
            </a:r>
            <a:r>
              <a:rPr lang="en-US" dirty="0" smtClean="0"/>
              <a:t> dialog box launcher.</a:t>
            </a:r>
            <a:r>
              <a:rPr lang="en-US" baseline="0" dirty="0" smtClean="0"/>
              <a:t> </a:t>
            </a:r>
            <a:r>
              <a:rPr lang="en-US" dirty="0" smtClean="0"/>
              <a:t>In the </a:t>
            </a:r>
            <a:r>
              <a:rPr lang="en-US" b="1" dirty="0" smtClean="0"/>
              <a:t>Format</a:t>
            </a:r>
            <a:r>
              <a:rPr lang="en-US" dirty="0" smtClean="0"/>
              <a:t> </a:t>
            </a:r>
            <a:r>
              <a:rPr lang="en-US" b="1" dirty="0" smtClean="0"/>
              <a:t>Text</a:t>
            </a:r>
            <a:r>
              <a:rPr lang="en-US" baseline="0" dirty="0" smtClean="0"/>
              <a:t> </a:t>
            </a:r>
            <a:r>
              <a:rPr lang="en-US" b="1" baseline="0" dirty="0" smtClean="0"/>
              <a:t>Effects</a:t>
            </a:r>
            <a:r>
              <a:rPr lang="en-US" baseline="0" dirty="0" smtClean="0"/>
              <a:t> dialog box, click </a:t>
            </a:r>
            <a:r>
              <a:rPr lang="en-US" b="1" baseline="0" dirty="0" smtClean="0"/>
              <a:t>Text</a:t>
            </a:r>
            <a:r>
              <a:rPr lang="en-US" baseline="0" dirty="0" smtClean="0"/>
              <a:t> </a:t>
            </a:r>
            <a:r>
              <a:rPr lang="en-US" b="1" baseline="0" dirty="0" smtClean="0"/>
              <a:t>Fill</a:t>
            </a:r>
            <a:r>
              <a:rPr lang="en-US" baseline="0" dirty="0" smtClean="0"/>
              <a:t> in the left pane. In the </a:t>
            </a:r>
            <a:r>
              <a:rPr lang="en-US" b="1" baseline="0" dirty="0" smtClean="0"/>
              <a:t>Text</a:t>
            </a:r>
            <a:r>
              <a:rPr lang="en-US" baseline="0" dirty="0" smtClean="0"/>
              <a:t> </a:t>
            </a:r>
            <a:r>
              <a:rPr lang="en-US" b="1" baseline="0" dirty="0" smtClean="0"/>
              <a:t>Fill</a:t>
            </a:r>
            <a:r>
              <a:rPr lang="en-US" baseline="0" dirty="0" smtClean="0"/>
              <a:t> pane, select </a:t>
            </a:r>
            <a:r>
              <a:rPr lang="en-US" b="1" dirty="0" smtClean="0"/>
              <a:t>Solid</a:t>
            </a:r>
            <a:r>
              <a:rPr lang="en-US" dirty="0" smtClean="0"/>
              <a:t> </a:t>
            </a:r>
            <a:r>
              <a:rPr lang="en-US" b="1" dirty="0" smtClean="0"/>
              <a:t>fill</a:t>
            </a:r>
            <a:r>
              <a:rPr lang="en-US" b="0" dirty="0" smtClean="0"/>
              <a:t>,</a:t>
            </a:r>
            <a:r>
              <a:rPr lang="en-US" baseline="0" dirty="0" smtClean="0"/>
              <a:t> click the button next to</a:t>
            </a:r>
            <a:r>
              <a:rPr lang="en-US" dirty="0" smtClean="0"/>
              <a:t> </a:t>
            </a:r>
            <a:r>
              <a:rPr lang="en-US" b="1" dirty="0" smtClean="0"/>
              <a:t>Color</a:t>
            </a:r>
            <a:r>
              <a:rPr lang="en-US" baseline="0" dirty="0" smtClean="0"/>
              <a:t>, and then under </a:t>
            </a:r>
            <a:r>
              <a:rPr lang="en-US" b="1" baseline="0" dirty="0" smtClean="0"/>
              <a:t>Theme Colors</a:t>
            </a:r>
            <a:r>
              <a:rPr lang="en-US" baseline="0" dirty="0" smtClean="0"/>
              <a:t> click</a:t>
            </a:r>
            <a:r>
              <a:rPr lang="en-US" dirty="0" smtClean="0"/>
              <a:t> </a:t>
            </a:r>
            <a:r>
              <a:rPr lang="en-US" b="1" dirty="0" smtClean="0"/>
              <a:t>Tan,</a:t>
            </a:r>
            <a:r>
              <a:rPr lang="en-US" b="1" baseline="0" dirty="0" smtClean="0"/>
              <a:t> Background 2, Darker 25% </a:t>
            </a:r>
            <a:r>
              <a:rPr lang="en-US" b="0" baseline="0" dirty="0" smtClean="0"/>
              <a:t>(third row, third option from the left)</a:t>
            </a:r>
            <a:r>
              <a:rPr lang="en-US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Also in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</a:t>
            </a:r>
            <a:r>
              <a:rPr lang="en-US" b="1" baseline="0" dirty="0" smtClean="0"/>
              <a:t>Text</a:t>
            </a:r>
            <a:r>
              <a:rPr lang="en-US" baseline="0" dirty="0" smtClean="0"/>
              <a:t> </a:t>
            </a:r>
            <a:r>
              <a:rPr lang="en-US" b="1" baseline="0" dirty="0" smtClean="0"/>
              <a:t>Effects</a:t>
            </a:r>
            <a:r>
              <a:rPr lang="en-US" baseline="0" dirty="0" smtClean="0"/>
              <a:t> dialog box, click </a:t>
            </a:r>
            <a:r>
              <a:rPr lang="en-US" b="1" baseline="0" dirty="0" smtClean="0"/>
              <a:t>Shadow</a:t>
            </a:r>
            <a:r>
              <a:rPr lang="en-US" baseline="0" dirty="0" smtClean="0"/>
              <a:t> in the left pane, and in the </a:t>
            </a:r>
            <a:r>
              <a:rPr lang="en-US" b="1" baseline="0" dirty="0" smtClean="0"/>
              <a:t>Shadow</a:t>
            </a:r>
            <a:r>
              <a:rPr lang="en-US" baseline="0" dirty="0" smtClean="0"/>
              <a:t> pane, under </a:t>
            </a:r>
            <a:r>
              <a:rPr lang="en-US" b="1" baseline="0" dirty="0" smtClean="0"/>
              <a:t>Presets</a:t>
            </a:r>
            <a:r>
              <a:rPr lang="en-US" baseline="0" dirty="0" smtClean="0"/>
              <a:t> , under </a:t>
            </a:r>
            <a:r>
              <a:rPr lang="en-US" b="1" baseline="0" dirty="0" smtClean="0"/>
              <a:t>Inner</a:t>
            </a:r>
            <a:r>
              <a:rPr lang="en-US" b="0" baseline="0" dirty="0" smtClean="0"/>
              <a:t>,</a:t>
            </a:r>
            <a:r>
              <a:rPr lang="en-US" baseline="0" dirty="0" smtClean="0"/>
              <a:t> click </a:t>
            </a:r>
            <a:r>
              <a:rPr lang="en-US" b="1" baseline="0" dirty="0" smtClean="0"/>
              <a:t>Inside</a:t>
            </a:r>
            <a:r>
              <a:rPr lang="en-US" baseline="0" dirty="0" smtClean="0"/>
              <a:t> </a:t>
            </a:r>
            <a:r>
              <a:rPr lang="en-US" b="1" baseline="0" dirty="0" smtClean="0"/>
              <a:t>Diagonal</a:t>
            </a:r>
            <a:r>
              <a:rPr lang="en-US" baseline="0" dirty="0" smtClean="0"/>
              <a:t> </a:t>
            </a:r>
            <a:r>
              <a:rPr lang="en-US" b="1" baseline="0" dirty="0" smtClean="0"/>
              <a:t>Top</a:t>
            </a:r>
            <a:r>
              <a:rPr lang="en-US" baseline="0" dirty="0" smtClean="0"/>
              <a:t> </a:t>
            </a:r>
            <a:r>
              <a:rPr lang="en-US" b="1" baseline="0" dirty="0" smtClean="0"/>
              <a:t>Left </a:t>
            </a:r>
            <a:r>
              <a:rPr lang="en-US" b="0" baseline="0" dirty="0" smtClean="0"/>
              <a:t>(first row, first option from the left)</a:t>
            </a:r>
            <a:r>
              <a:rPr lang="en-US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Select the rectangle.</a:t>
            </a:r>
            <a:r>
              <a:rPr lang="en-US" baseline="0" dirty="0" smtClean="0"/>
              <a:t> </a:t>
            </a:r>
            <a:r>
              <a:rPr lang="en-US" sz="1200" i="0" baseline="0" dirty="0" smtClean="0"/>
              <a:t>On the </a:t>
            </a:r>
            <a:r>
              <a:rPr lang="en-US" sz="1200" b="1" i="0" baseline="0" dirty="0" smtClean="0"/>
              <a:t>Home</a:t>
            </a:r>
            <a:r>
              <a:rPr lang="en-US" sz="1200" i="0" baseline="0" dirty="0" smtClean="0"/>
              <a:t> tab, in the bottom right corner of the </a:t>
            </a:r>
            <a:r>
              <a:rPr lang="en-US" sz="1200" b="1" i="0" baseline="0" dirty="0" smtClean="0"/>
              <a:t>Drawing</a:t>
            </a:r>
            <a:r>
              <a:rPr lang="en-US" sz="1200" i="0" baseline="0" dirty="0" smtClean="0"/>
              <a:t> group, click the </a:t>
            </a:r>
            <a:r>
              <a:rPr lang="en-US" sz="1200" b="1" i="0" baseline="0" dirty="0" smtClean="0"/>
              <a:t>Format Shape </a:t>
            </a:r>
            <a:r>
              <a:rPr lang="en-US" sz="1200" i="0" baseline="0" dirty="0" smtClean="0"/>
              <a:t>dialog box launcher. In the </a:t>
            </a:r>
            <a:r>
              <a:rPr lang="en-US" sz="1200" b="1" i="0" baseline="0" dirty="0" smtClean="0"/>
              <a:t>Format Shape </a:t>
            </a:r>
            <a:r>
              <a:rPr lang="en-US" sz="1200" i="0" baseline="0" dirty="0" smtClean="0"/>
              <a:t>dialog box, click </a:t>
            </a:r>
            <a:r>
              <a:rPr lang="en-US" sz="1200" b="1" i="0" baseline="0" dirty="0" smtClean="0"/>
              <a:t>Fill</a:t>
            </a:r>
            <a:r>
              <a:rPr lang="en-US" sz="1200" i="0" baseline="0" dirty="0" smtClean="0"/>
              <a:t> in the left pane. Select </a:t>
            </a:r>
            <a:r>
              <a:rPr lang="en-US" sz="1200" b="1" i="0" baseline="0" dirty="0" smtClean="0"/>
              <a:t>Picture or texture fill </a:t>
            </a:r>
            <a:r>
              <a:rPr lang="en-US" sz="1200" i="0" baseline="0" dirty="0" smtClean="0"/>
              <a:t>in the </a:t>
            </a:r>
            <a:r>
              <a:rPr lang="en-US" sz="1200" b="1" i="0" baseline="0" dirty="0" smtClean="0"/>
              <a:t>Fill</a:t>
            </a:r>
            <a:r>
              <a:rPr lang="en-US" sz="1200" i="0" baseline="0" dirty="0" smtClean="0"/>
              <a:t> pane, click the button next to </a:t>
            </a:r>
            <a:r>
              <a:rPr lang="en-US" sz="1200" b="1" i="0" baseline="0" dirty="0" smtClean="0"/>
              <a:t>Texture</a:t>
            </a:r>
            <a:r>
              <a:rPr lang="en-US" sz="1200" b="0" i="0" baseline="0" dirty="0" smtClean="0"/>
              <a:t>, and then click </a:t>
            </a:r>
            <a:r>
              <a:rPr lang="en-US" sz="1200" b="1" i="0" baseline="0" dirty="0" smtClean="0"/>
              <a:t>Recycled</a:t>
            </a:r>
            <a:r>
              <a:rPr lang="en-US" sz="1200" b="0" i="0" baseline="0" dirty="0" smtClean="0"/>
              <a:t> </a:t>
            </a:r>
            <a:r>
              <a:rPr lang="en-US" sz="1200" b="1" i="0" baseline="0" dirty="0" smtClean="0"/>
              <a:t>Paper</a:t>
            </a:r>
            <a:r>
              <a:rPr lang="en-US" sz="1200" b="0" i="0" baseline="0" dirty="0" smtClean="0"/>
              <a:t> (third row, fourth option from the left).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Also in the same dialog box (now the </a:t>
            </a:r>
            <a:r>
              <a:rPr lang="en-US" sz="1200" b="1" i="0" baseline="0" dirty="0" smtClean="0"/>
              <a:t>Format Picture </a:t>
            </a:r>
            <a:r>
              <a:rPr lang="en-US" sz="1200" b="0" i="0" baseline="0" dirty="0" smtClean="0"/>
              <a:t>dialog box),</a:t>
            </a:r>
            <a:r>
              <a:rPr lang="en-US" sz="1200" i="0" baseline="0" dirty="0" smtClean="0"/>
              <a:t> click </a:t>
            </a:r>
            <a:r>
              <a:rPr lang="en-US" sz="1200" b="1" i="0" baseline="0" dirty="0" smtClean="0"/>
              <a:t>Line Color </a:t>
            </a:r>
            <a:r>
              <a:rPr lang="en-US" sz="1200" i="0" baseline="0" dirty="0" smtClean="0"/>
              <a:t>in the left pane, and then in the </a:t>
            </a:r>
            <a:r>
              <a:rPr lang="en-US" sz="1200" b="1" i="0" baseline="0" dirty="0" smtClean="0"/>
              <a:t>Line Color </a:t>
            </a:r>
            <a:r>
              <a:rPr lang="en-US" sz="1200" i="0" baseline="0" dirty="0" smtClean="0"/>
              <a:t>pane, select </a:t>
            </a:r>
            <a:r>
              <a:rPr lang="en-US" sz="1200" b="1" i="0" baseline="0" dirty="0" smtClean="0"/>
              <a:t>No line</a:t>
            </a:r>
            <a:r>
              <a:rPr lang="en-US" sz="1200" i="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Also</a:t>
            </a:r>
            <a:r>
              <a:rPr lang="en-US" baseline="0" dirty="0" smtClean="0"/>
              <a:t> in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</a:t>
            </a:r>
            <a:r>
              <a:rPr lang="en-US" b="1" baseline="0" dirty="0" smtClean="0"/>
              <a:t>Picture </a:t>
            </a:r>
            <a:r>
              <a:rPr lang="en-US" baseline="0" dirty="0" smtClean="0"/>
              <a:t>dialog box, click </a:t>
            </a:r>
            <a:r>
              <a:rPr lang="en-US" b="1" dirty="0" smtClean="0"/>
              <a:t>Shadow</a:t>
            </a:r>
            <a:r>
              <a:rPr lang="en-US" dirty="0" smtClean="0"/>
              <a:t> in the left pane. </a:t>
            </a:r>
            <a:r>
              <a:rPr lang="en-US" sz="1200" i="0" baseline="0" dirty="0" smtClean="0"/>
              <a:t>In the </a:t>
            </a:r>
            <a:r>
              <a:rPr lang="en-US" sz="1200" b="1" i="0" baseline="0" dirty="0" smtClean="0"/>
              <a:t>Shadow </a:t>
            </a:r>
            <a:r>
              <a:rPr lang="en-US" sz="1200" i="0" baseline="0" dirty="0" smtClean="0"/>
              <a:t>pane, click the button next to</a:t>
            </a:r>
            <a:r>
              <a:rPr lang="en-US" dirty="0" smtClean="0"/>
              <a:t> </a:t>
            </a:r>
            <a:r>
              <a:rPr lang="en-US" b="1" dirty="0" smtClean="0"/>
              <a:t>Presets</a:t>
            </a:r>
            <a:r>
              <a:rPr lang="en-US" baseline="0" dirty="0" smtClean="0"/>
              <a:t>, and then under </a:t>
            </a:r>
            <a:r>
              <a:rPr lang="en-US" b="1" baseline="0" dirty="0" smtClean="0"/>
              <a:t>Outer</a:t>
            </a:r>
            <a:r>
              <a:rPr lang="en-US" baseline="0" dirty="0" smtClean="0"/>
              <a:t> click </a:t>
            </a:r>
            <a:r>
              <a:rPr lang="en-US" b="1" baseline="0" dirty="0" smtClean="0"/>
              <a:t>Offset Diagonal Bottom Right </a:t>
            </a:r>
            <a:r>
              <a:rPr lang="en-US" b="0" baseline="0" dirty="0" smtClean="0"/>
              <a:t>(first row, first option from the left). </a:t>
            </a:r>
            <a:endParaRPr lang="en-US" b="1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Also</a:t>
            </a:r>
            <a:r>
              <a:rPr lang="en-US" baseline="0" dirty="0" smtClean="0"/>
              <a:t> in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</a:t>
            </a:r>
            <a:r>
              <a:rPr lang="en-US" b="1" baseline="0" dirty="0" smtClean="0"/>
              <a:t>Picture </a:t>
            </a:r>
            <a:r>
              <a:rPr lang="en-US" baseline="0" dirty="0" smtClean="0"/>
              <a:t>dialog box, click </a:t>
            </a:r>
            <a:r>
              <a:rPr lang="en-US" b="1" dirty="0" smtClean="0"/>
              <a:t>3-D Format </a:t>
            </a:r>
            <a:r>
              <a:rPr lang="en-US" dirty="0" smtClean="0"/>
              <a:t>in the left pane, and then in the </a:t>
            </a:r>
            <a:r>
              <a:rPr lang="en-US" b="1" dirty="0" smtClean="0"/>
              <a:t>3-D Format </a:t>
            </a:r>
            <a:r>
              <a:rPr lang="en-US" dirty="0" smtClean="0"/>
              <a:t>pane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smtClean="0"/>
              <a:t>Under </a:t>
            </a:r>
            <a:r>
              <a:rPr lang="en-US" b="1" dirty="0" smtClean="0"/>
              <a:t>Bevel</a:t>
            </a:r>
            <a:r>
              <a:rPr lang="en-US" dirty="0" smtClean="0"/>
              <a:t>,</a:t>
            </a:r>
            <a:r>
              <a:rPr lang="en-US" baseline="0" dirty="0" smtClean="0"/>
              <a:t> in the </a:t>
            </a:r>
            <a:r>
              <a:rPr lang="en-US" b="1" dirty="0" smtClean="0"/>
              <a:t>Top</a:t>
            </a:r>
            <a:r>
              <a:rPr lang="en-US" baseline="0" dirty="0" smtClean="0"/>
              <a:t> list, select</a:t>
            </a:r>
            <a:r>
              <a:rPr lang="en-US" dirty="0" smtClean="0"/>
              <a:t> </a:t>
            </a:r>
            <a:r>
              <a:rPr lang="en-US" b="1" dirty="0" smtClean="0"/>
              <a:t>Angle</a:t>
            </a:r>
            <a:r>
              <a:rPr lang="en-US" baseline="0" dirty="0" smtClean="0"/>
              <a:t> (second row, first option from the left).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i="0" baseline="0" dirty="0" smtClean="0"/>
              <a:t>Next to </a:t>
            </a:r>
            <a:r>
              <a:rPr lang="en-US" sz="1200" b="1" i="0" baseline="0" dirty="0" smtClean="0"/>
              <a:t>Top</a:t>
            </a:r>
            <a:r>
              <a:rPr lang="en-US" sz="1200" i="0" baseline="0" dirty="0" smtClean="0"/>
              <a:t>, in the </a:t>
            </a:r>
            <a:r>
              <a:rPr lang="en-US" sz="1200" b="1" i="0" baseline="0" dirty="0" smtClean="0"/>
              <a:t>Width</a:t>
            </a:r>
            <a:r>
              <a:rPr lang="en-US" sz="1200" i="0" baseline="0" dirty="0" smtClean="0"/>
              <a:t> box, enter </a:t>
            </a:r>
            <a:r>
              <a:rPr lang="en-US" sz="1200" b="1" i="0" baseline="0" dirty="0" smtClean="0"/>
              <a:t>6 pt</a:t>
            </a:r>
            <a:r>
              <a:rPr lang="en-US" sz="1200" i="0" baseline="0" dirty="0" smtClean="0"/>
              <a:t>, and in the </a:t>
            </a:r>
            <a:r>
              <a:rPr lang="en-US" sz="1200" b="1" i="0" baseline="0" dirty="0" smtClean="0"/>
              <a:t>Height</a:t>
            </a:r>
            <a:r>
              <a:rPr lang="en-US" sz="1200" i="0" baseline="0" dirty="0" smtClean="0"/>
              <a:t> box, enter </a:t>
            </a:r>
            <a:r>
              <a:rPr lang="en-US" sz="1200" b="1" i="0" baseline="0" dirty="0" smtClean="0"/>
              <a:t>6 pt</a:t>
            </a:r>
            <a:r>
              <a:rPr lang="en-US" sz="1200" i="0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smtClean="0"/>
              <a:t>Under </a:t>
            </a:r>
            <a:r>
              <a:rPr lang="en-US" b="1" dirty="0" smtClean="0"/>
              <a:t>Bevel</a:t>
            </a:r>
            <a:r>
              <a:rPr lang="en-US" dirty="0" smtClean="0"/>
              <a:t>, in the </a:t>
            </a:r>
            <a:r>
              <a:rPr lang="en-US" b="1" dirty="0" smtClean="0"/>
              <a:t>Bottom</a:t>
            </a:r>
            <a:r>
              <a:rPr lang="en-US" dirty="0" smtClean="0"/>
              <a:t> list, select </a:t>
            </a:r>
            <a:r>
              <a:rPr lang="en-US" b="1" dirty="0" smtClean="0"/>
              <a:t>Circle</a:t>
            </a:r>
            <a:r>
              <a:rPr lang="en-US" dirty="0" smtClean="0"/>
              <a:t> (first row, first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smtClean="0"/>
              <a:t>Next</a:t>
            </a:r>
            <a:r>
              <a:rPr lang="en-US" baseline="0" dirty="0" smtClean="0"/>
              <a:t> to </a:t>
            </a:r>
            <a:r>
              <a:rPr lang="en-US" b="1" baseline="0" dirty="0" smtClean="0"/>
              <a:t>Bottom</a:t>
            </a:r>
            <a:r>
              <a:rPr lang="en-US" baseline="0" dirty="0" smtClean="0"/>
              <a:t>, in the </a:t>
            </a:r>
            <a:r>
              <a:rPr lang="en-US" b="1" baseline="0" dirty="0" smtClean="0"/>
              <a:t>Width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6 pt</a:t>
            </a:r>
            <a:r>
              <a:rPr lang="en-US" baseline="0" dirty="0" smtClean="0"/>
              <a:t>, and in the </a:t>
            </a:r>
            <a:r>
              <a:rPr lang="en-US" b="1" baseline="0" dirty="0" smtClean="0"/>
              <a:t>Height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6 pt</a:t>
            </a:r>
            <a:r>
              <a:rPr lang="en-US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Under </a:t>
            </a:r>
            <a:r>
              <a:rPr lang="en-US" b="1" baseline="0" dirty="0" smtClean="0"/>
              <a:t>Depth</a:t>
            </a:r>
            <a:r>
              <a:rPr lang="en-US" baseline="0" dirty="0" smtClean="0"/>
              <a:t>, in the </a:t>
            </a:r>
            <a:r>
              <a:rPr lang="en-US" b="1" baseline="0" dirty="0" smtClean="0"/>
              <a:t>Depth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4.5 pt</a:t>
            </a:r>
            <a:r>
              <a:rPr lang="en-US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Under </a:t>
            </a:r>
            <a:r>
              <a:rPr lang="en-US" b="1" baseline="0" dirty="0" smtClean="0"/>
              <a:t>Surface</a:t>
            </a:r>
            <a:r>
              <a:rPr lang="en-US" baseline="0" dirty="0" smtClean="0"/>
              <a:t>, in the </a:t>
            </a:r>
            <a:r>
              <a:rPr lang="en-US" b="1" baseline="0" dirty="0" smtClean="0"/>
              <a:t>Material</a:t>
            </a:r>
            <a:r>
              <a:rPr lang="en-US" baseline="0" dirty="0" smtClean="0"/>
              <a:t> list, under </a:t>
            </a:r>
            <a:r>
              <a:rPr lang="en-US" b="1" baseline="0" dirty="0" smtClean="0"/>
              <a:t>Standard</a:t>
            </a:r>
            <a:r>
              <a:rPr lang="en-US" b="0" baseline="0" dirty="0" smtClean="0"/>
              <a:t>, </a:t>
            </a:r>
            <a:r>
              <a:rPr lang="en-US" baseline="0" dirty="0" smtClean="0"/>
              <a:t>select </a:t>
            </a:r>
            <a:r>
              <a:rPr lang="en-US" b="1" baseline="0" dirty="0" smtClean="0"/>
              <a:t>Warm</a:t>
            </a:r>
            <a:r>
              <a:rPr lang="en-US" baseline="0" dirty="0" smtClean="0"/>
              <a:t> </a:t>
            </a:r>
            <a:r>
              <a:rPr lang="en-US" b="1" baseline="0" dirty="0" smtClean="0"/>
              <a:t>Matte</a:t>
            </a:r>
            <a:r>
              <a:rPr lang="en-US" b="0" baseline="0" dirty="0" smtClean="0"/>
              <a:t> (second option from the left).</a:t>
            </a:r>
            <a:endParaRPr lang="en-US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Under </a:t>
            </a:r>
            <a:r>
              <a:rPr lang="en-US" b="1" baseline="0" dirty="0" smtClean="0"/>
              <a:t>Surface</a:t>
            </a:r>
            <a:r>
              <a:rPr lang="en-US" baseline="0" dirty="0" smtClean="0"/>
              <a:t>, in the </a:t>
            </a:r>
            <a:r>
              <a:rPr lang="en-US" b="1" baseline="0" dirty="0" smtClean="0"/>
              <a:t>Lighting</a:t>
            </a:r>
            <a:r>
              <a:rPr lang="en-US" baseline="0" dirty="0" smtClean="0"/>
              <a:t> list, under </a:t>
            </a:r>
            <a:r>
              <a:rPr lang="en-US" b="1" baseline="0" dirty="0" smtClean="0"/>
              <a:t>Neutral</a:t>
            </a:r>
            <a:r>
              <a:rPr lang="en-US" b="0" baseline="0" dirty="0" smtClean="0"/>
              <a:t>,</a:t>
            </a:r>
            <a:r>
              <a:rPr lang="en-US" baseline="0" dirty="0" smtClean="0"/>
              <a:t> select </a:t>
            </a:r>
            <a:r>
              <a:rPr lang="en-US" b="1" baseline="0" dirty="0" smtClean="0"/>
              <a:t>Soft </a:t>
            </a:r>
            <a:r>
              <a:rPr lang="en-US" b="0" baseline="0" dirty="0" smtClean="0"/>
              <a:t>(first row, third option from the left)</a:t>
            </a:r>
            <a:r>
              <a:rPr lang="en-US" baseline="0" dirty="0" smtClean="0"/>
              <a:t>, and in the </a:t>
            </a:r>
            <a:r>
              <a:rPr lang="en-US" b="1" baseline="0" dirty="0" smtClean="0"/>
              <a:t>Angle</a:t>
            </a:r>
            <a:r>
              <a:rPr lang="en-US" baseline="0" dirty="0" smtClean="0"/>
              <a:t> box, enter </a:t>
            </a:r>
            <a:r>
              <a:rPr lang="en-US" b="1" dirty="0" smtClean="0"/>
              <a:t>280°</a:t>
            </a:r>
            <a:r>
              <a:rPr lang="en-US" dirty="0" smtClean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2"/>
              <a:tabLst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</a:t>
            </a:r>
            <a:r>
              <a:rPr lang="en-US" dirty="0" smtClean="0"/>
              <a:t> </a:t>
            </a:r>
            <a:r>
              <a:rPr lang="en-US" b="1" dirty="0" smtClean="0"/>
              <a:t>Picture</a:t>
            </a:r>
            <a:r>
              <a:rPr lang="en-US" baseline="0" dirty="0" smtClean="0"/>
              <a:t> dialog box, click </a:t>
            </a:r>
            <a:r>
              <a:rPr lang="en-US" b="1" dirty="0" smtClean="0"/>
              <a:t>3-D Rotation </a:t>
            </a:r>
            <a:r>
              <a:rPr lang="en-US" dirty="0" smtClean="0"/>
              <a:t>in</a:t>
            </a:r>
            <a:r>
              <a:rPr lang="en-US" baseline="0" dirty="0" smtClean="0"/>
              <a:t> the left pane. In the </a:t>
            </a:r>
            <a:r>
              <a:rPr lang="en-US" b="1" baseline="0" dirty="0" smtClean="0"/>
              <a:t>3-D Rotation </a:t>
            </a:r>
            <a:r>
              <a:rPr lang="en-US" baseline="0" dirty="0" smtClean="0"/>
              <a:t>pane, in the</a:t>
            </a:r>
            <a:r>
              <a:rPr lang="en-US" dirty="0" smtClean="0"/>
              <a:t> </a:t>
            </a:r>
            <a:r>
              <a:rPr lang="en-US" b="1" dirty="0" smtClean="0"/>
              <a:t>Presets</a:t>
            </a:r>
            <a:r>
              <a:rPr lang="en-US" dirty="0" smtClean="0"/>
              <a:t> list, under </a:t>
            </a:r>
            <a:r>
              <a:rPr lang="en-US" b="1" dirty="0" smtClean="0"/>
              <a:t>Perspective</a:t>
            </a:r>
            <a:r>
              <a:rPr lang="en-US" b="0" baseline="0" dirty="0" smtClean="0"/>
              <a:t>, </a:t>
            </a:r>
            <a:r>
              <a:rPr lang="en-US" baseline="0" dirty="0" smtClean="0"/>
              <a:t>select</a:t>
            </a:r>
            <a:r>
              <a:rPr lang="en-US" dirty="0" smtClean="0"/>
              <a:t> </a:t>
            </a:r>
            <a:r>
              <a:rPr lang="en-US" b="1" dirty="0" smtClean="0"/>
              <a:t>Perspective</a:t>
            </a:r>
            <a:r>
              <a:rPr lang="en-US" dirty="0" smtClean="0"/>
              <a:t> </a:t>
            </a:r>
            <a:r>
              <a:rPr lang="en-US" b="1" dirty="0" smtClean="0"/>
              <a:t>Above</a:t>
            </a:r>
            <a:r>
              <a:rPr lang="en-US" b="0" baseline="0" dirty="0" smtClean="0"/>
              <a:t> (second row, first option from the left), and then </a:t>
            </a:r>
            <a:r>
              <a:rPr lang="en-US" baseline="0" dirty="0" smtClean="0"/>
              <a:t>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smtClean="0"/>
              <a:t>In the </a:t>
            </a:r>
            <a:r>
              <a:rPr lang="en-US" b="1" dirty="0" smtClean="0"/>
              <a:t>Y </a:t>
            </a:r>
            <a:r>
              <a:rPr lang="en-US" dirty="0" smtClean="0"/>
              <a:t>box, enter </a:t>
            </a:r>
            <a:r>
              <a:rPr lang="en-US" b="1" dirty="0" smtClean="0"/>
              <a:t>300°</a:t>
            </a:r>
            <a:r>
              <a:rPr lang="en-US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In the </a:t>
            </a:r>
            <a:r>
              <a:rPr lang="en-US" b="1" dirty="0" smtClean="0"/>
              <a:t>Perspective</a:t>
            </a:r>
            <a:r>
              <a:rPr lang="en-US" baseline="0" dirty="0" smtClean="0"/>
              <a:t> box, enter</a:t>
            </a:r>
            <a:r>
              <a:rPr lang="en-US" dirty="0" smtClean="0"/>
              <a:t> </a:t>
            </a:r>
            <a:r>
              <a:rPr lang="en-US" b="1" dirty="0" smtClean="0"/>
              <a:t>60°</a:t>
            </a:r>
            <a:r>
              <a:rPr lang="en-US" b="0" dirty="0" smtClean="0"/>
              <a:t>.</a:t>
            </a:r>
            <a:endParaRPr lang="en-US" b="1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3"/>
              <a:tabLst/>
              <a:defRPr/>
            </a:pPr>
            <a:r>
              <a:rPr lang="en-US" baseline="0" dirty="0" smtClean="0"/>
              <a:t>Drag the rectangle to the left side of the slide.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 reproduce the other rectangles on this slide, do the following:</a:t>
            </a:r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Select the rectangle. 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Clipboard</a:t>
            </a:r>
            <a:r>
              <a:rPr lang="en-US" baseline="0" dirty="0" smtClean="0"/>
              <a:t> group, click the arrow under </a:t>
            </a:r>
            <a:r>
              <a:rPr lang="en-US" b="1" baseline="0" dirty="0" smtClean="0"/>
              <a:t>Paste</a:t>
            </a:r>
            <a:r>
              <a:rPr lang="en-US" baseline="0" dirty="0" smtClean="0"/>
              <a:t> and select </a:t>
            </a:r>
            <a:r>
              <a:rPr lang="en-US" b="1" baseline="0" dirty="0" smtClean="0"/>
              <a:t>Duplicate</a:t>
            </a:r>
            <a:r>
              <a:rPr lang="en-US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Select the text in the second rectangle, and enter </a:t>
            </a:r>
            <a:r>
              <a:rPr lang="en-US" b="1" baseline="0" dirty="0" smtClean="0"/>
              <a:t>2</a:t>
            </a:r>
            <a:r>
              <a:rPr lang="en-US" baseline="0" dirty="0" smtClean="0"/>
              <a:t>. 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Font</a:t>
            </a:r>
            <a:r>
              <a:rPr lang="en-US" baseline="0" dirty="0" smtClean="0"/>
              <a:t> group, click the arrow next to </a:t>
            </a:r>
            <a:r>
              <a:rPr lang="en-US" b="1" baseline="0" dirty="0" smtClean="0"/>
              <a:t>Font</a:t>
            </a:r>
            <a:r>
              <a:rPr lang="en-US" baseline="0" dirty="0" smtClean="0"/>
              <a:t> </a:t>
            </a:r>
            <a:r>
              <a:rPr lang="en-US" b="1" baseline="0" dirty="0" smtClean="0"/>
              <a:t>Color</a:t>
            </a:r>
            <a:r>
              <a:rPr lang="en-US" baseline="0" dirty="0" smtClean="0"/>
              <a:t> and then under </a:t>
            </a:r>
            <a:r>
              <a:rPr lang="en-US" b="1" baseline="0" dirty="0" smtClean="0"/>
              <a:t>Theme Colors </a:t>
            </a:r>
            <a:r>
              <a:rPr lang="en-US" baseline="0" dirty="0" smtClean="0"/>
              <a:t>select </a:t>
            </a:r>
            <a:r>
              <a:rPr lang="en-US" b="1" baseline="0" dirty="0" smtClean="0"/>
              <a:t>Black, Text 1, Lighter 50% </a:t>
            </a:r>
            <a:r>
              <a:rPr lang="en-US" baseline="0" dirty="0" smtClean="0"/>
              <a:t>(second row, second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Select the second rectangle. O</a:t>
            </a:r>
            <a:r>
              <a:rPr lang="en-US" baseline="0" dirty="0" smtClean="0"/>
              <a:t>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bottom right corner of the </a:t>
            </a:r>
            <a:r>
              <a:rPr lang="en-US" b="1" baseline="0" dirty="0" smtClean="0"/>
              <a:t>Drawing</a:t>
            </a:r>
            <a:r>
              <a:rPr lang="en-US" baseline="0" dirty="0" smtClean="0"/>
              <a:t> group, click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</a:t>
            </a:r>
            <a:r>
              <a:rPr lang="en-US" b="1" baseline="0" dirty="0" smtClean="0"/>
              <a:t>Shape</a:t>
            </a:r>
            <a:r>
              <a:rPr lang="en-US" baseline="0" dirty="0" smtClean="0"/>
              <a:t> dialog box launcher. In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</a:t>
            </a:r>
            <a:r>
              <a:rPr lang="en-US" b="1" baseline="0" dirty="0" smtClean="0"/>
              <a:t>Shape</a:t>
            </a:r>
            <a:r>
              <a:rPr lang="en-US" baseline="0" dirty="0" smtClean="0"/>
              <a:t> dialog box, click </a:t>
            </a:r>
            <a:r>
              <a:rPr lang="en-US" b="1" baseline="0" dirty="0" smtClean="0"/>
              <a:t>Fill</a:t>
            </a:r>
            <a:r>
              <a:rPr lang="en-US" baseline="0" dirty="0" smtClean="0"/>
              <a:t> in the left pane, and in the </a:t>
            </a:r>
            <a:r>
              <a:rPr lang="en-US" b="1" baseline="0" dirty="0" smtClean="0"/>
              <a:t>Fill</a:t>
            </a:r>
            <a:r>
              <a:rPr lang="en-US" baseline="0" dirty="0" smtClean="0"/>
              <a:t> pane select </a:t>
            </a:r>
            <a:r>
              <a:rPr lang="en-US" b="1" baseline="0" dirty="0" smtClean="0"/>
              <a:t>Picture or texture fill</a:t>
            </a:r>
            <a:r>
              <a:rPr lang="en-US" baseline="0" dirty="0" smtClean="0"/>
              <a:t>. In the </a:t>
            </a:r>
            <a:r>
              <a:rPr lang="en-US" b="1" baseline="0" dirty="0" smtClean="0"/>
              <a:t>Texture</a:t>
            </a:r>
            <a:r>
              <a:rPr lang="en-US" baseline="0" dirty="0" smtClean="0"/>
              <a:t> list select </a:t>
            </a:r>
            <a:r>
              <a:rPr lang="en-US" b="1" baseline="0" dirty="0" smtClean="0"/>
              <a:t>Granite</a:t>
            </a:r>
            <a:r>
              <a:rPr lang="en-US" baseline="0" dirty="0" smtClean="0"/>
              <a:t> (third row, second option from the left).</a:t>
            </a: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Also in the same</a:t>
            </a:r>
            <a:r>
              <a:rPr lang="en-US" baseline="0" dirty="0" smtClean="0"/>
              <a:t> dialog box</a:t>
            </a:r>
            <a:r>
              <a:rPr lang="en-US" dirty="0" smtClean="0"/>
              <a:t> (now the </a:t>
            </a:r>
            <a:r>
              <a:rPr lang="en-US" b="1" dirty="0" smtClean="0"/>
              <a:t>Format</a:t>
            </a:r>
            <a:r>
              <a:rPr lang="en-US" dirty="0" smtClean="0"/>
              <a:t> </a:t>
            </a:r>
            <a:r>
              <a:rPr lang="en-US" b="1" dirty="0" smtClean="0"/>
              <a:t>Picture </a:t>
            </a:r>
            <a:r>
              <a:rPr lang="en-US" baseline="0" dirty="0" smtClean="0"/>
              <a:t>dialog box), click </a:t>
            </a:r>
            <a:r>
              <a:rPr lang="en-US" b="1" dirty="0" smtClean="0"/>
              <a:t>3-D</a:t>
            </a:r>
            <a:r>
              <a:rPr lang="en-US" dirty="0" smtClean="0"/>
              <a:t> </a:t>
            </a:r>
            <a:r>
              <a:rPr lang="en-US" b="1" dirty="0" smtClean="0"/>
              <a:t>Rotation</a:t>
            </a:r>
            <a:r>
              <a:rPr lang="en-US" dirty="0" smtClean="0"/>
              <a:t> in the left pane, and in the </a:t>
            </a:r>
            <a:r>
              <a:rPr lang="en-US" b="1" dirty="0" smtClean="0"/>
              <a:t>3-D</a:t>
            </a:r>
            <a:r>
              <a:rPr lang="en-US" dirty="0" smtClean="0"/>
              <a:t> </a:t>
            </a:r>
            <a:r>
              <a:rPr lang="en-US" b="1" dirty="0" smtClean="0"/>
              <a:t>Rotation</a:t>
            </a:r>
            <a:r>
              <a:rPr lang="en-US" dirty="0" smtClean="0"/>
              <a:t> pane, in the </a:t>
            </a:r>
            <a:r>
              <a:rPr lang="en-US" b="1" dirty="0" smtClean="0"/>
              <a:t>Presets</a:t>
            </a:r>
            <a:r>
              <a:rPr lang="en-US" dirty="0" smtClean="0"/>
              <a:t> list, under </a:t>
            </a:r>
            <a:r>
              <a:rPr lang="en-US" b="1" dirty="0" smtClean="0"/>
              <a:t>Perspective</a:t>
            </a:r>
            <a:r>
              <a:rPr lang="en-US" baseline="0" dirty="0" smtClean="0"/>
              <a:t> select</a:t>
            </a:r>
            <a:r>
              <a:rPr lang="en-US" dirty="0" smtClean="0"/>
              <a:t> </a:t>
            </a:r>
            <a:r>
              <a:rPr lang="en-US" b="1" dirty="0" smtClean="0"/>
              <a:t>Perspective</a:t>
            </a:r>
            <a:r>
              <a:rPr lang="en-US" dirty="0" smtClean="0"/>
              <a:t> </a:t>
            </a:r>
            <a:r>
              <a:rPr lang="en-US" b="1" dirty="0" smtClean="0"/>
              <a:t>Contrasting</a:t>
            </a:r>
            <a:r>
              <a:rPr lang="en-US" baseline="0" dirty="0" smtClean="0"/>
              <a:t> </a:t>
            </a:r>
            <a:r>
              <a:rPr lang="en-US" b="1" dirty="0" smtClean="0"/>
              <a:t>Right</a:t>
            </a:r>
            <a:r>
              <a:rPr lang="en-US" baseline="0" dirty="0" smtClean="0"/>
              <a:t> (third row, first option from the left).</a:t>
            </a: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Also in the </a:t>
            </a:r>
            <a:r>
              <a:rPr lang="en-US" b="1" dirty="0" smtClean="0"/>
              <a:t>Format</a:t>
            </a:r>
            <a:r>
              <a:rPr lang="en-US" dirty="0" smtClean="0"/>
              <a:t> </a:t>
            </a:r>
            <a:r>
              <a:rPr lang="en-US" b="1" dirty="0" smtClean="0"/>
              <a:t>Picture </a:t>
            </a:r>
            <a:r>
              <a:rPr lang="en-US" dirty="0" smtClean="0"/>
              <a:t>dialog box, click </a:t>
            </a:r>
            <a:r>
              <a:rPr lang="en-US" b="1" dirty="0" smtClean="0"/>
              <a:t>Shadow</a:t>
            </a:r>
            <a:r>
              <a:rPr lang="en-US" dirty="0" smtClean="0"/>
              <a:t> in</a:t>
            </a:r>
            <a:r>
              <a:rPr lang="en-US" baseline="0" dirty="0" smtClean="0"/>
              <a:t> the left pane, and in the </a:t>
            </a:r>
            <a:r>
              <a:rPr lang="en-US" b="1" baseline="0" dirty="0" smtClean="0"/>
              <a:t>Shadow</a:t>
            </a:r>
            <a:r>
              <a:rPr lang="en-US" baseline="0" dirty="0" smtClean="0"/>
              <a:t> pane, in the </a:t>
            </a:r>
            <a:r>
              <a:rPr lang="en-US" b="1" baseline="0" dirty="0" smtClean="0"/>
              <a:t>Presets</a:t>
            </a:r>
            <a:r>
              <a:rPr lang="en-US" baseline="0" dirty="0" smtClean="0"/>
              <a:t> list, under </a:t>
            </a:r>
            <a:r>
              <a:rPr lang="en-US" b="1" baseline="0" dirty="0" smtClean="0"/>
              <a:t>Perspective</a:t>
            </a:r>
            <a:r>
              <a:rPr lang="en-US" b="0" baseline="0" dirty="0" smtClean="0"/>
              <a:t>, </a:t>
            </a:r>
            <a:r>
              <a:rPr lang="en-US" baseline="0" dirty="0" smtClean="0"/>
              <a:t>select </a:t>
            </a:r>
            <a:r>
              <a:rPr lang="en-US" b="1" baseline="0" dirty="0" smtClean="0"/>
              <a:t>Perspective</a:t>
            </a:r>
            <a:r>
              <a:rPr lang="en-US" baseline="0" dirty="0" smtClean="0"/>
              <a:t> </a:t>
            </a:r>
            <a:r>
              <a:rPr lang="en-US" b="1" baseline="0" dirty="0" smtClean="0"/>
              <a:t>Diagonal</a:t>
            </a:r>
            <a:r>
              <a:rPr lang="en-US" baseline="0" dirty="0" smtClean="0"/>
              <a:t> </a:t>
            </a:r>
            <a:r>
              <a:rPr lang="en-US" b="1" baseline="0" dirty="0" smtClean="0"/>
              <a:t>Upper</a:t>
            </a:r>
            <a:r>
              <a:rPr lang="en-US" baseline="0" dirty="0" smtClean="0"/>
              <a:t> </a:t>
            </a:r>
            <a:r>
              <a:rPr lang="en-US" b="1" baseline="0" dirty="0" smtClean="0"/>
              <a:t>Left </a:t>
            </a:r>
            <a:r>
              <a:rPr lang="en-US" b="0" baseline="0" dirty="0" smtClean="0"/>
              <a:t>(first row, first option from the left)</a:t>
            </a:r>
            <a:r>
              <a:rPr lang="en-US" baseline="0" dirty="0" smtClean="0"/>
              <a:t>.</a:t>
            </a: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Drag the second rectangle</a:t>
            </a:r>
            <a:r>
              <a:rPr lang="en-US" baseline="0" dirty="0" smtClean="0"/>
              <a:t> to the center of the slide.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Select the first rectangle. 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Clipboard</a:t>
            </a:r>
            <a:r>
              <a:rPr lang="en-US" baseline="0" dirty="0" smtClean="0"/>
              <a:t> group, click the arrow below </a:t>
            </a:r>
            <a:r>
              <a:rPr lang="en-US" b="1" baseline="0" dirty="0" smtClean="0"/>
              <a:t>Paste</a:t>
            </a:r>
            <a:r>
              <a:rPr lang="en-US" baseline="0" dirty="0" smtClean="0"/>
              <a:t> and select </a:t>
            </a:r>
            <a:r>
              <a:rPr lang="en-US" b="1" baseline="0" dirty="0" smtClean="0"/>
              <a:t>Duplicate</a:t>
            </a:r>
            <a:r>
              <a:rPr lang="en-US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Select the text in the third rectangle and enter </a:t>
            </a:r>
            <a:r>
              <a:rPr lang="en-US" b="1" baseline="0" dirty="0" smtClean="0"/>
              <a:t>3</a:t>
            </a:r>
            <a:r>
              <a:rPr lang="en-US" baseline="0" dirty="0" smtClean="0"/>
              <a:t>. 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Font</a:t>
            </a:r>
            <a:r>
              <a:rPr lang="en-US" baseline="0" dirty="0" smtClean="0"/>
              <a:t> group, click the arrow next to </a:t>
            </a:r>
            <a:r>
              <a:rPr lang="en-US" b="1" baseline="0" dirty="0" smtClean="0"/>
              <a:t>Font</a:t>
            </a:r>
            <a:r>
              <a:rPr lang="en-US" baseline="0" dirty="0" smtClean="0"/>
              <a:t> </a:t>
            </a:r>
            <a:r>
              <a:rPr lang="en-US" b="1" baseline="0" dirty="0" smtClean="0"/>
              <a:t>Color</a:t>
            </a:r>
            <a:r>
              <a:rPr lang="en-US" b="0" baseline="0" dirty="0" smtClean="0"/>
              <a:t>,</a:t>
            </a:r>
            <a:r>
              <a:rPr lang="en-US" baseline="0" dirty="0" smtClean="0"/>
              <a:t> and then under </a:t>
            </a:r>
            <a:r>
              <a:rPr lang="en-US" b="1" baseline="0" dirty="0" smtClean="0"/>
              <a:t>Theme Colors </a:t>
            </a:r>
            <a:r>
              <a:rPr lang="en-US" baseline="0" dirty="0" smtClean="0"/>
              <a:t>select </a:t>
            </a:r>
            <a:r>
              <a:rPr lang="en-US" b="1" baseline="0" dirty="0" smtClean="0"/>
              <a:t>White, Background 1, Darker 50% </a:t>
            </a:r>
            <a:r>
              <a:rPr lang="en-US" baseline="0" dirty="0" smtClean="0"/>
              <a:t>(sixth row, first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Select the third rectangle. Under </a:t>
            </a:r>
            <a:r>
              <a:rPr lang="en-US" b="1" dirty="0" smtClean="0"/>
              <a:t>Drawing</a:t>
            </a:r>
            <a:r>
              <a:rPr lang="en-US" dirty="0" smtClean="0"/>
              <a:t> </a:t>
            </a:r>
            <a:r>
              <a:rPr lang="en-US" b="1" dirty="0" smtClean="0"/>
              <a:t>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</a:t>
            </a:r>
            <a:r>
              <a:rPr lang="en-US" baseline="0" dirty="0" smtClean="0"/>
              <a:t> </a:t>
            </a:r>
            <a:r>
              <a:rPr lang="en-US" b="1" dirty="0" smtClean="0"/>
              <a:t>Size</a:t>
            </a:r>
            <a:r>
              <a:rPr lang="en-US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smtClean="0"/>
              <a:t>In</a:t>
            </a:r>
            <a:r>
              <a:rPr lang="en-US" baseline="0" dirty="0" smtClean="0"/>
              <a:t> the </a:t>
            </a:r>
            <a:r>
              <a:rPr lang="en-US" b="1" baseline="0" dirty="0" smtClean="0"/>
              <a:t>Shape</a:t>
            </a:r>
            <a:r>
              <a:rPr lang="en-US" baseline="0" dirty="0" smtClean="0"/>
              <a:t> </a:t>
            </a:r>
            <a:r>
              <a:rPr lang="en-US" b="1" dirty="0" smtClean="0"/>
              <a:t>Height</a:t>
            </a:r>
            <a:r>
              <a:rPr lang="en-US" baseline="0" dirty="0" smtClean="0"/>
              <a:t> box, enter</a:t>
            </a:r>
            <a:r>
              <a:rPr lang="en-US" dirty="0" smtClean="0"/>
              <a:t> </a:t>
            </a:r>
            <a:r>
              <a:rPr lang="en-US" b="1" dirty="0" smtClean="0"/>
              <a:t>3.0</a:t>
            </a:r>
            <a:r>
              <a:rPr lang="en-US" dirty="0" smtClean="0"/>
              <a:t>”.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smtClean="0"/>
              <a:t>In the </a:t>
            </a:r>
            <a:r>
              <a:rPr lang="en-US" b="1" dirty="0" smtClean="0"/>
              <a:t>Shape</a:t>
            </a:r>
            <a:r>
              <a:rPr lang="en-US" dirty="0" smtClean="0"/>
              <a:t> </a:t>
            </a:r>
            <a:r>
              <a:rPr lang="en-US" b="1" dirty="0" smtClean="0"/>
              <a:t>Width</a:t>
            </a:r>
            <a:r>
              <a:rPr lang="en-US" baseline="0" dirty="0" smtClean="0"/>
              <a:t> box, enter</a:t>
            </a:r>
            <a:r>
              <a:rPr lang="en-US" dirty="0" smtClean="0"/>
              <a:t> </a:t>
            </a:r>
            <a:r>
              <a:rPr lang="en-US" b="1" dirty="0" smtClean="0"/>
              <a:t>3.26”.</a:t>
            </a:r>
            <a:endParaRPr lang="en-US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With the third rectangle still selected, on </a:t>
            </a:r>
            <a:r>
              <a:rPr lang="en-US" baseline="0" dirty="0" smtClean="0"/>
              <a:t>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bottom right corner of the </a:t>
            </a:r>
            <a:r>
              <a:rPr lang="en-US" b="1" baseline="0" dirty="0" smtClean="0"/>
              <a:t>Drawing</a:t>
            </a:r>
            <a:r>
              <a:rPr lang="en-US" baseline="0" dirty="0" smtClean="0"/>
              <a:t> group, click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</a:t>
            </a:r>
            <a:r>
              <a:rPr lang="en-US" b="1" baseline="0" dirty="0" smtClean="0"/>
              <a:t>Shape</a:t>
            </a:r>
            <a:r>
              <a:rPr lang="en-US" baseline="0" dirty="0" smtClean="0"/>
              <a:t> dialog box launcher. In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</a:t>
            </a:r>
            <a:r>
              <a:rPr lang="en-US" b="1" baseline="0" dirty="0" smtClean="0"/>
              <a:t>Shape</a:t>
            </a:r>
            <a:r>
              <a:rPr lang="en-US" baseline="0" dirty="0" smtClean="0"/>
              <a:t> dialog box, click </a:t>
            </a:r>
            <a:r>
              <a:rPr lang="en-US" b="1" baseline="0" dirty="0" smtClean="0"/>
              <a:t>Fill</a:t>
            </a:r>
            <a:r>
              <a:rPr lang="en-US" baseline="0" dirty="0" smtClean="0"/>
              <a:t> in the left pane, and in the </a:t>
            </a:r>
            <a:r>
              <a:rPr lang="en-US" b="1" baseline="0" dirty="0" smtClean="0"/>
              <a:t>Fill</a:t>
            </a:r>
            <a:r>
              <a:rPr lang="en-US" baseline="0" dirty="0" smtClean="0"/>
              <a:t> pane select </a:t>
            </a:r>
            <a:r>
              <a:rPr lang="en-US" b="1" baseline="0" dirty="0" smtClean="0"/>
              <a:t>Picture or texture fill</a:t>
            </a:r>
            <a:r>
              <a:rPr lang="en-US" baseline="0" dirty="0" smtClean="0"/>
              <a:t>. In the </a:t>
            </a:r>
            <a:r>
              <a:rPr lang="en-US" b="1" baseline="0" dirty="0" smtClean="0"/>
              <a:t>Texture</a:t>
            </a:r>
            <a:r>
              <a:rPr lang="en-US" baseline="0" dirty="0" smtClean="0"/>
              <a:t> list select </a:t>
            </a:r>
            <a:r>
              <a:rPr lang="en-US" b="1" baseline="0" dirty="0" smtClean="0"/>
              <a:t>White Marble </a:t>
            </a:r>
            <a:r>
              <a:rPr lang="en-US" baseline="0" dirty="0" smtClean="0"/>
              <a:t>(second row, fifth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Also in the same</a:t>
            </a:r>
            <a:r>
              <a:rPr lang="en-US" baseline="0" dirty="0" smtClean="0"/>
              <a:t> dialog box</a:t>
            </a:r>
            <a:r>
              <a:rPr lang="en-US" dirty="0" smtClean="0"/>
              <a:t> (now the </a:t>
            </a:r>
            <a:r>
              <a:rPr lang="en-US" b="1" dirty="0" smtClean="0"/>
              <a:t>Format</a:t>
            </a:r>
            <a:r>
              <a:rPr lang="en-US" dirty="0" smtClean="0"/>
              <a:t> </a:t>
            </a:r>
            <a:r>
              <a:rPr lang="en-US" b="1" dirty="0" smtClean="0"/>
              <a:t>Picture </a:t>
            </a:r>
            <a:r>
              <a:rPr lang="en-US" baseline="0" dirty="0" smtClean="0"/>
              <a:t>dialog box), click </a:t>
            </a:r>
            <a:r>
              <a:rPr lang="en-US" b="1" dirty="0" smtClean="0"/>
              <a:t>3-D</a:t>
            </a:r>
            <a:r>
              <a:rPr lang="en-US" dirty="0" smtClean="0"/>
              <a:t> </a:t>
            </a:r>
            <a:r>
              <a:rPr lang="en-US" b="1" dirty="0" smtClean="0"/>
              <a:t>Rotation</a:t>
            </a:r>
            <a:r>
              <a:rPr lang="en-US" dirty="0" smtClean="0"/>
              <a:t> in the left pane, and in the </a:t>
            </a:r>
            <a:r>
              <a:rPr lang="en-US" b="1" dirty="0" smtClean="0"/>
              <a:t>3-D</a:t>
            </a:r>
            <a:r>
              <a:rPr lang="en-US" dirty="0" smtClean="0"/>
              <a:t> </a:t>
            </a:r>
            <a:r>
              <a:rPr lang="en-US" b="1" dirty="0" smtClean="0"/>
              <a:t>Rotation</a:t>
            </a:r>
            <a:r>
              <a:rPr lang="en-US" dirty="0" smtClean="0"/>
              <a:t> pane, under </a:t>
            </a:r>
            <a:r>
              <a:rPr lang="en-US" b="1" dirty="0" smtClean="0"/>
              <a:t>Rotation</a:t>
            </a:r>
            <a:r>
              <a:rPr lang="en-US" dirty="0" smtClean="0"/>
              <a:t>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X</a:t>
            </a:r>
            <a:r>
              <a:rPr lang="en-US" dirty="0" smtClean="0"/>
              <a:t> box, enter </a:t>
            </a:r>
            <a:r>
              <a:rPr lang="en-US" b="1" baseline="0" dirty="0" smtClean="0"/>
              <a:t>63.7</a:t>
            </a:r>
            <a:r>
              <a:rPr lang="en-US" baseline="0" dirty="0" smtClean="0"/>
              <a:t>°.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Y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319.3</a:t>
            </a:r>
            <a:r>
              <a:rPr lang="en-US" baseline="0" dirty="0" smtClean="0"/>
              <a:t>°.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Z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289.4</a:t>
            </a:r>
            <a:r>
              <a:rPr lang="en-US" baseline="0" dirty="0" smtClean="0"/>
              <a:t>°.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Perspective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90</a:t>
            </a:r>
            <a:r>
              <a:rPr lang="en-US" baseline="0" dirty="0" smtClean="0"/>
              <a:t>°.</a:t>
            </a:r>
            <a:endParaRPr lang="en-US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Drag the third rectangle to the right side of the slide.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right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Up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(second row, second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drop-down list.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</a:t>
            </a:r>
            <a:r>
              <a:rPr lang="en-US" sz="1200" dirty="0" smtClean="0"/>
              <a:t>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162</a:t>
            </a:r>
            <a:r>
              <a:rPr lang="en-US" sz="1200" dirty="0" smtClean="0"/>
              <a:t>, Green: </a:t>
            </a:r>
            <a:r>
              <a:rPr lang="en-US" sz="1200" b="1" dirty="0" smtClean="0"/>
              <a:t>152</a:t>
            </a:r>
            <a:r>
              <a:rPr lang="en-US" sz="1200" dirty="0" smtClean="0"/>
              <a:t>, Blue: </a:t>
            </a:r>
            <a:r>
              <a:rPr lang="en-US" sz="1200" b="1" dirty="0" smtClean="0"/>
              <a:t>138</a:t>
            </a:r>
            <a:r>
              <a:rPr lang="en-US" sz="1200" dirty="0" smtClean="0"/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54%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Black, Text 1, Lighter 15%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(fifth row, second option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from the left)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 smtClean="0"/>
          </a:p>
        </p:txBody>
      </p:sp>
      <p:sp>
        <p:nvSpPr>
          <p:cNvPr id="9" name="Slide Image Placeholder 5"/>
          <p:cNvSpPr>
            <a:spLocks noGrp="1" noRot="1" noChangeAspect="1"/>
          </p:cNvSpPr>
          <p:nvPr>
            <p:ph type="sldImg" idx="2"/>
          </p:nvPr>
        </p:nvSpPr>
        <p:spPr>
          <a:xfrm>
            <a:off x="536575" y="503238"/>
            <a:ext cx="3140075" cy="2354262"/>
          </a:xfr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92</a:t>
            </a:fld>
            <a:endParaRPr lang="it-IT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93</a:t>
            </a:fld>
            <a:endParaRPr lang="it-IT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94</a:t>
            </a:fld>
            <a:endParaRPr lang="it-IT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95</a:t>
            </a:fld>
            <a:endParaRPr lang="it-IT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96</a:t>
            </a:fld>
            <a:endParaRPr lang="it-IT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97</a:t>
            </a:fld>
            <a:endParaRPr lang="it-IT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98</a:t>
            </a:fld>
            <a:endParaRPr lang="it-IT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99</a:t>
            </a:fld>
            <a:endParaRPr lang="it-IT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100</a:t>
            </a:fld>
            <a:endParaRPr lang="it-IT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101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102</a:t>
            </a:fld>
            <a:endParaRPr lang="it-IT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103</a:t>
            </a:fld>
            <a:endParaRPr lang="it-IT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104</a:t>
            </a:fld>
            <a:endParaRPr lang="it-IT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105</a:t>
            </a:fld>
            <a:endParaRPr lang="it-IT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106</a:t>
            </a:fld>
            <a:endParaRPr lang="it-IT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107</a:t>
            </a:fld>
            <a:endParaRPr lang="it-IT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108</a:t>
            </a:fld>
            <a:endParaRPr lang="it-IT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109</a:t>
            </a:fld>
            <a:endParaRPr lang="it-IT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110</a:t>
            </a:fld>
            <a:endParaRPr lang="it-IT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111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38</a:t>
            </a:fld>
            <a:endParaRPr lang="it-IT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112</a:t>
            </a:fld>
            <a:endParaRPr lang="it-IT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113</a:t>
            </a:fld>
            <a:endParaRPr lang="it-IT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114</a:t>
            </a:fld>
            <a:endParaRPr lang="it-IT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115</a:t>
            </a:fld>
            <a:endParaRPr lang="it-IT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116</a:t>
            </a:fld>
            <a:endParaRPr lang="it-IT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117</a:t>
            </a:fld>
            <a:endParaRPr lang="it-IT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118</a:t>
            </a:fld>
            <a:endParaRPr lang="it-IT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119</a:t>
            </a:fld>
            <a:endParaRPr lang="it-IT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120</a:t>
            </a:fld>
            <a:endParaRPr lang="it-IT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121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48</a:t>
            </a:fld>
            <a:endParaRPr lang="it-IT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122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0E027-DD63-4076-8EEE-B2F4F9BD1597}" type="slidenum">
              <a:rPr lang="it-IT" smtClean="0"/>
              <a:pPr/>
              <a:t>49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4" name="Rettangolo 3"/>
          <p:cNvSpPr/>
          <p:nvPr userDrawn="1"/>
        </p:nvSpPr>
        <p:spPr>
          <a:xfrm>
            <a:off x="949805" y="6407750"/>
            <a:ext cx="381835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1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EC</a:t>
            </a:r>
            <a:endParaRPr lang="it-IT" sz="11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ttangolo 4"/>
          <p:cNvSpPr/>
          <p:nvPr userDrawn="1"/>
        </p:nvSpPr>
        <p:spPr>
          <a:xfrm>
            <a:off x="949805" y="6407750"/>
            <a:ext cx="381835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1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EC</a:t>
            </a:r>
            <a:endParaRPr lang="it-IT" sz="11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ttangolo 4"/>
          <p:cNvSpPr/>
          <p:nvPr userDrawn="1"/>
        </p:nvSpPr>
        <p:spPr>
          <a:xfrm>
            <a:off x="949805" y="6407750"/>
            <a:ext cx="381835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1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EC</a:t>
            </a:r>
            <a:endParaRPr lang="it-IT" sz="11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ttangolo 3"/>
          <p:cNvSpPr/>
          <p:nvPr userDrawn="1"/>
        </p:nvSpPr>
        <p:spPr>
          <a:xfrm>
            <a:off x="949805" y="6407750"/>
            <a:ext cx="381835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1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EC</a:t>
            </a:r>
            <a:endParaRPr lang="it-IT" sz="11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ttangolo 3"/>
          <p:cNvSpPr/>
          <p:nvPr userDrawn="1"/>
        </p:nvSpPr>
        <p:spPr>
          <a:xfrm>
            <a:off x="949805" y="6407750"/>
            <a:ext cx="381835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1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EC</a:t>
            </a:r>
            <a:endParaRPr lang="it-IT" sz="11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003399"/>
            </a:gs>
            <a:gs pos="100000">
              <a:srgbClr val="00006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6" name="Rettangolo 5"/>
          <p:cNvSpPr/>
          <p:nvPr userDrawn="1"/>
        </p:nvSpPr>
        <p:spPr>
          <a:xfrm>
            <a:off x="949805" y="6407750"/>
            <a:ext cx="381835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1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EC</a:t>
            </a:r>
            <a:endParaRPr lang="it-IT" sz="11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ttangolo 2"/>
          <p:cNvSpPr/>
          <p:nvPr userDrawn="1"/>
        </p:nvSpPr>
        <p:spPr>
          <a:xfrm>
            <a:off x="949805" y="6407750"/>
            <a:ext cx="381835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1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EC</a:t>
            </a:r>
            <a:endParaRPr lang="it-IT" sz="11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ttangolo 2"/>
          <p:cNvSpPr/>
          <p:nvPr userDrawn="1"/>
        </p:nvSpPr>
        <p:spPr>
          <a:xfrm>
            <a:off x="949805" y="6407750"/>
            <a:ext cx="381835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1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EC</a:t>
            </a:r>
            <a:endParaRPr lang="it-IT" sz="11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ttangolo 3"/>
          <p:cNvSpPr/>
          <p:nvPr userDrawn="1"/>
        </p:nvSpPr>
        <p:spPr>
          <a:xfrm>
            <a:off x="949805" y="6407750"/>
            <a:ext cx="381835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1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EC</a:t>
            </a:r>
            <a:endParaRPr lang="it-IT" sz="11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ttangolo 4"/>
          <p:cNvSpPr/>
          <p:nvPr userDrawn="1"/>
        </p:nvSpPr>
        <p:spPr>
          <a:xfrm>
            <a:off x="949805" y="6407750"/>
            <a:ext cx="381835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1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EC</a:t>
            </a:r>
            <a:endParaRPr lang="it-IT" sz="11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ttangolo 6"/>
          <p:cNvSpPr/>
          <p:nvPr userDrawn="1"/>
        </p:nvSpPr>
        <p:spPr>
          <a:xfrm>
            <a:off x="949805" y="6407750"/>
            <a:ext cx="381835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1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EC</a:t>
            </a:r>
            <a:endParaRPr lang="it-IT" sz="11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ttangolo 2"/>
          <p:cNvSpPr/>
          <p:nvPr userDrawn="1"/>
        </p:nvSpPr>
        <p:spPr>
          <a:xfrm>
            <a:off x="949805" y="6407750"/>
            <a:ext cx="381835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1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EC</a:t>
            </a:r>
            <a:endParaRPr lang="it-IT" sz="11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>
          <a:xfrm>
            <a:off x="949805" y="6407750"/>
            <a:ext cx="381835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1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EC</a:t>
            </a:r>
            <a:endParaRPr lang="it-IT" sz="11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8" name="Picture 34" descr="fds khj utyiuypioùùm"/>
          <p:cNvPicPr>
            <a:picLocks noChangeAspect="1" noChangeArrowheads="1"/>
          </p:cNvPicPr>
          <p:nvPr userDrawn="1"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9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38.xml"/><Relationship Id="rId7" Type="http://schemas.openxmlformats.org/officeDocument/2006/relationships/slide" Target="slide7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6.xml"/><Relationship Id="rId5" Type="http://schemas.openxmlformats.org/officeDocument/2006/relationships/slide" Target="slide69.xml"/><Relationship Id="rId4" Type="http://schemas.openxmlformats.org/officeDocument/2006/relationships/slide" Target="slide8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7.xml"/><Relationship Id="rId4" Type="http://schemas.openxmlformats.org/officeDocument/2006/relationships/image" Target="../media/image54.jpeg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38.xml"/><Relationship Id="rId7" Type="http://schemas.openxmlformats.org/officeDocument/2006/relationships/slide" Target="slide7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0.xml"/><Relationship Id="rId5" Type="http://schemas.openxmlformats.org/officeDocument/2006/relationships/slide" Target="slide69.xml"/><Relationship Id="rId4" Type="http://schemas.openxmlformats.org/officeDocument/2006/relationships/slide" Target="slide8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7.png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7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2.xml"/><Relationship Id="rId7" Type="http://schemas.openxmlformats.org/officeDocument/2006/relationships/slide" Target="slide7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4.xml"/><Relationship Id="rId7" Type="http://schemas.openxmlformats.org/officeDocument/2006/relationships/slide" Target="slide7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5.xml"/><Relationship Id="rId7" Type="http://schemas.openxmlformats.org/officeDocument/2006/relationships/slide" Target="slide7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slide" Target="slide7.xml"/><Relationship Id="rId4" Type="http://schemas.openxmlformats.org/officeDocument/2006/relationships/image" Target="../media/image2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6.xml"/><Relationship Id="rId7" Type="http://schemas.openxmlformats.org/officeDocument/2006/relationships/slide" Target="slide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8.xml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6.xml"/><Relationship Id="rId5" Type="http://schemas.openxmlformats.org/officeDocument/2006/relationships/slide" Target="slide110.xml"/><Relationship Id="rId4" Type="http://schemas.openxmlformats.org/officeDocument/2006/relationships/slide" Target="slide6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slide" Target="slide7.xml"/><Relationship Id="rId4" Type="http://schemas.openxmlformats.org/officeDocument/2006/relationships/image" Target="../media/image33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slide" Target="slide7.xml"/><Relationship Id="rId4" Type="http://schemas.openxmlformats.org/officeDocument/2006/relationships/image" Target="../media/image33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38.xml"/><Relationship Id="rId7" Type="http://schemas.openxmlformats.org/officeDocument/2006/relationships/slide" Target="slide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6.xml"/><Relationship Id="rId5" Type="http://schemas.openxmlformats.org/officeDocument/2006/relationships/slide" Target="slide110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slide" Target="slide11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0.xml"/><Relationship Id="rId5" Type="http://schemas.openxmlformats.org/officeDocument/2006/relationships/slide" Target="slide69.xml"/><Relationship Id="rId4" Type="http://schemas.openxmlformats.org/officeDocument/2006/relationships/slide" Target="slide3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9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38.xml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6.xml"/><Relationship Id="rId5" Type="http://schemas.openxmlformats.org/officeDocument/2006/relationships/slide" Target="slide110.xml"/><Relationship Id="rId4" Type="http://schemas.openxmlformats.org/officeDocument/2006/relationships/slide" Target="slide69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971600" y="5517232"/>
            <a:ext cx="503163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it-IT" sz="2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 la </a:t>
            </a:r>
            <a:r>
              <a:rPr lang="it-IT" sz="2800" b="1" i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Familia</a:t>
            </a:r>
            <a:r>
              <a:rPr lang="it-IT" sz="2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Salesiana </a:t>
            </a:r>
          </a:p>
          <a:p>
            <a:pPr algn="ctr"/>
            <a:r>
              <a:rPr lang="it-IT" sz="2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 Don Bosco</a:t>
            </a:r>
          </a:p>
        </p:txBody>
      </p:sp>
      <p:sp>
        <p:nvSpPr>
          <p:cNvPr id="6" name="Rettangolo 5"/>
          <p:cNvSpPr/>
          <p:nvPr/>
        </p:nvSpPr>
        <p:spPr>
          <a:xfrm>
            <a:off x="875625" y="332656"/>
            <a:ext cx="796243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Carta de la identidad </a:t>
            </a:r>
          </a:p>
          <a:p>
            <a:pPr algn="ctr"/>
            <a:r>
              <a:rPr lang="es-E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carismática </a:t>
            </a:r>
          </a:p>
        </p:txBody>
      </p:sp>
      <p:sp>
        <p:nvSpPr>
          <p:cNvPr id="7" name="Rettangolo 6"/>
          <p:cNvSpPr/>
          <p:nvPr/>
        </p:nvSpPr>
        <p:spPr>
          <a:xfrm>
            <a:off x="7791990" y="6237312"/>
            <a:ext cx="13885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1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Grafica </a:t>
            </a:r>
          </a:p>
          <a:p>
            <a:pPr algn="ctr"/>
            <a:r>
              <a:rPr lang="it-IT" sz="1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Elena </a:t>
            </a:r>
            <a:r>
              <a:rPr lang="it-IT" sz="1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Cristino</a:t>
            </a:r>
            <a:endParaRPr lang="it-IT" sz="1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igura a mano libera 19"/>
          <p:cNvSpPr/>
          <p:nvPr/>
        </p:nvSpPr>
        <p:spPr>
          <a:xfrm rot="2839867">
            <a:off x="3763912" y="4968290"/>
            <a:ext cx="1309772" cy="13875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8984"/>
                </a:moveTo>
                <a:lnTo>
                  <a:pt x="1516329" y="18984"/>
                </a:lnTo>
              </a:path>
            </a:pathLst>
          </a:custGeom>
          <a:noFill/>
          <a:ln w="317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Figura a mano libera 20"/>
          <p:cNvSpPr/>
          <p:nvPr/>
        </p:nvSpPr>
        <p:spPr>
          <a:xfrm rot="582352">
            <a:off x="4060255" y="4199147"/>
            <a:ext cx="1521559" cy="3796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8984"/>
                </a:moveTo>
                <a:lnTo>
                  <a:pt x="1521559" y="18984"/>
                </a:lnTo>
              </a:path>
            </a:pathLst>
          </a:custGeom>
          <a:noFill/>
          <a:ln w="317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Figura a mano libera 21"/>
          <p:cNvSpPr/>
          <p:nvPr/>
        </p:nvSpPr>
        <p:spPr>
          <a:xfrm rot="19860447">
            <a:off x="3932434" y="3356030"/>
            <a:ext cx="1516329" cy="3796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8984"/>
                </a:moveTo>
                <a:lnTo>
                  <a:pt x="1516329" y="18984"/>
                </a:lnTo>
              </a:path>
            </a:pathLst>
          </a:custGeom>
          <a:noFill/>
          <a:ln w="317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Figura a mano libera 22"/>
          <p:cNvSpPr/>
          <p:nvPr/>
        </p:nvSpPr>
        <p:spPr>
          <a:xfrm rot="18105101" flipV="1">
            <a:off x="3448085" y="2750579"/>
            <a:ext cx="1142629" cy="5108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8984"/>
                </a:moveTo>
                <a:lnTo>
                  <a:pt x="1632441" y="18984"/>
                </a:lnTo>
              </a:path>
            </a:pathLst>
          </a:custGeom>
          <a:noFill/>
          <a:ln w="317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Ovale 23"/>
          <p:cNvSpPr/>
          <p:nvPr/>
        </p:nvSpPr>
        <p:spPr>
          <a:xfrm>
            <a:off x="2627784" y="3035759"/>
            <a:ext cx="1547026" cy="1647518"/>
          </a:xfrm>
          <a:prstGeom prst="ellipse">
            <a:avLst/>
          </a:prstGeom>
          <a:blipFill rotWithShape="0">
            <a:blip r:embed="rId3" cstate="screen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Figura a mano libera 24"/>
          <p:cNvSpPr/>
          <p:nvPr/>
        </p:nvSpPr>
        <p:spPr>
          <a:xfrm>
            <a:off x="4082302" y="1340768"/>
            <a:ext cx="1037419" cy="984259"/>
          </a:xfrm>
          <a:custGeom>
            <a:avLst/>
            <a:gdLst>
              <a:gd name="connsiteX0" fmla="*/ 0 w 1037419"/>
              <a:gd name="connsiteY0" fmla="*/ 492130 h 984259"/>
              <a:gd name="connsiteX1" fmla="*/ 161695 w 1037419"/>
              <a:gd name="connsiteY1" fmla="*/ 135115 h 984259"/>
              <a:gd name="connsiteX2" fmla="*/ 518711 w 1037419"/>
              <a:gd name="connsiteY2" fmla="*/ 1 h 984259"/>
              <a:gd name="connsiteX3" fmla="*/ 875726 w 1037419"/>
              <a:gd name="connsiteY3" fmla="*/ 135116 h 984259"/>
              <a:gd name="connsiteX4" fmla="*/ 1037420 w 1037419"/>
              <a:gd name="connsiteY4" fmla="*/ 492132 h 984259"/>
              <a:gd name="connsiteX5" fmla="*/ 875725 w 1037419"/>
              <a:gd name="connsiteY5" fmla="*/ 849147 h 984259"/>
              <a:gd name="connsiteX6" fmla="*/ 518709 w 1037419"/>
              <a:gd name="connsiteY6" fmla="*/ 984262 h 984259"/>
              <a:gd name="connsiteX7" fmla="*/ 161694 w 1037419"/>
              <a:gd name="connsiteY7" fmla="*/ 849147 h 984259"/>
              <a:gd name="connsiteX8" fmla="*/ 0 w 1037419"/>
              <a:gd name="connsiteY8" fmla="*/ 492131 h 984259"/>
              <a:gd name="connsiteX9" fmla="*/ 0 w 1037419"/>
              <a:gd name="connsiteY9" fmla="*/ 492130 h 98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7419" h="984259">
                <a:moveTo>
                  <a:pt x="0" y="492130"/>
                </a:moveTo>
                <a:cubicBezTo>
                  <a:pt x="0" y="357120"/>
                  <a:pt x="58462" y="228039"/>
                  <a:pt x="161695" y="135115"/>
                </a:cubicBezTo>
                <a:cubicBezTo>
                  <a:pt x="258072" y="48362"/>
                  <a:pt x="385859" y="1"/>
                  <a:pt x="518711" y="1"/>
                </a:cubicBezTo>
                <a:cubicBezTo>
                  <a:pt x="651562" y="1"/>
                  <a:pt x="779350" y="48363"/>
                  <a:pt x="875726" y="135116"/>
                </a:cubicBezTo>
                <a:cubicBezTo>
                  <a:pt x="978959" y="228040"/>
                  <a:pt x="1037420" y="357122"/>
                  <a:pt x="1037420" y="492132"/>
                </a:cubicBezTo>
                <a:cubicBezTo>
                  <a:pt x="1037420" y="627142"/>
                  <a:pt x="978958" y="756223"/>
                  <a:pt x="875725" y="849147"/>
                </a:cubicBezTo>
                <a:cubicBezTo>
                  <a:pt x="779348" y="935900"/>
                  <a:pt x="651561" y="984262"/>
                  <a:pt x="518709" y="984262"/>
                </a:cubicBezTo>
                <a:cubicBezTo>
                  <a:pt x="385858" y="984262"/>
                  <a:pt x="258070" y="935900"/>
                  <a:pt x="161694" y="849147"/>
                </a:cubicBezTo>
                <a:cubicBezTo>
                  <a:pt x="58461" y="756223"/>
                  <a:pt x="0" y="627141"/>
                  <a:pt x="0" y="492131"/>
                </a:cubicBezTo>
                <a:lnTo>
                  <a:pt x="0" y="49213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75000"/>
                </a:schemeClr>
              </a:gs>
              <a:gs pos="0">
                <a:schemeClr val="accent5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8746" tIns="158746" rIns="158746" bIns="158746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Aft>
                <a:spcPct val="35000"/>
              </a:spcAft>
            </a:pPr>
            <a:endParaRPr lang="en-US" sz="2300" dirty="0"/>
          </a:p>
        </p:txBody>
      </p:sp>
      <p:sp>
        <p:nvSpPr>
          <p:cNvPr id="26" name="Figura a mano libera 25"/>
          <p:cNvSpPr/>
          <p:nvPr/>
        </p:nvSpPr>
        <p:spPr>
          <a:xfrm>
            <a:off x="4874390" y="1052736"/>
            <a:ext cx="3456384" cy="984259"/>
          </a:xfrm>
          <a:custGeom>
            <a:avLst/>
            <a:gdLst>
              <a:gd name="connsiteX0" fmla="*/ 0 w 1556128"/>
              <a:gd name="connsiteY0" fmla="*/ 0 h 984259"/>
              <a:gd name="connsiteX1" fmla="*/ 1556128 w 1556128"/>
              <a:gd name="connsiteY1" fmla="*/ 0 h 984259"/>
              <a:gd name="connsiteX2" fmla="*/ 1556128 w 1556128"/>
              <a:gd name="connsiteY2" fmla="*/ 984259 h 984259"/>
              <a:gd name="connsiteX3" fmla="*/ 0 w 1556128"/>
              <a:gd name="connsiteY3" fmla="*/ 984259 h 984259"/>
              <a:gd name="connsiteX4" fmla="*/ 0 w 1556128"/>
              <a:gd name="connsiteY4" fmla="*/ 0 h 98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128" h="984259">
                <a:moveTo>
                  <a:pt x="0" y="0"/>
                </a:moveTo>
                <a:lnTo>
                  <a:pt x="1556128" y="0"/>
                </a:lnTo>
                <a:lnTo>
                  <a:pt x="1556128" y="984259"/>
                </a:lnTo>
                <a:lnTo>
                  <a:pt x="0" y="98425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28600" lvl="1" indent="-228600" algn="ctr" defTabSz="977900">
              <a:lnSpc>
                <a:spcPct val="90000"/>
              </a:lnSpc>
              <a:spcAft>
                <a:spcPct val="15000"/>
              </a:spcAft>
            </a:pPr>
            <a:r>
              <a:rPr lang="es-ES" sz="2400" dirty="0" smtClean="0">
                <a:solidFill>
                  <a:srgbClr val="00B0F0"/>
                </a:solidFill>
                <a:latin typeface="Arial Rounded MT Bold" pitchFamily="34" charset="0"/>
              </a:rPr>
              <a:t>Pía Sociedad de San Francisco de Sales</a:t>
            </a:r>
            <a:endParaRPr lang="en-US" sz="2400" kern="1200" dirty="0">
              <a:solidFill>
                <a:srgbClr val="00B0F0"/>
              </a:solidFill>
              <a:latin typeface="Arial Rounded MT Bold" pitchFamily="34" charset="0"/>
            </a:endParaRPr>
          </a:p>
        </p:txBody>
      </p:sp>
      <p:sp>
        <p:nvSpPr>
          <p:cNvPr id="27" name="Figura a mano libera 26"/>
          <p:cNvSpPr/>
          <p:nvPr/>
        </p:nvSpPr>
        <p:spPr>
          <a:xfrm>
            <a:off x="5076056" y="2420888"/>
            <a:ext cx="984259" cy="984259"/>
          </a:xfrm>
          <a:custGeom>
            <a:avLst/>
            <a:gdLst>
              <a:gd name="connsiteX0" fmla="*/ 0 w 984259"/>
              <a:gd name="connsiteY0" fmla="*/ 492130 h 984259"/>
              <a:gd name="connsiteX1" fmla="*/ 144142 w 984259"/>
              <a:gd name="connsiteY1" fmla="*/ 144142 h 984259"/>
              <a:gd name="connsiteX2" fmla="*/ 492131 w 984259"/>
              <a:gd name="connsiteY2" fmla="*/ 1 h 984259"/>
              <a:gd name="connsiteX3" fmla="*/ 840119 w 984259"/>
              <a:gd name="connsiteY3" fmla="*/ 144143 h 984259"/>
              <a:gd name="connsiteX4" fmla="*/ 984260 w 984259"/>
              <a:gd name="connsiteY4" fmla="*/ 492132 h 984259"/>
              <a:gd name="connsiteX5" fmla="*/ 840118 w 984259"/>
              <a:gd name="connsiteY5" fmla="*/ 840121 h 984259"/>
              <a:gd name="connsiteX6" fmla="*/ 492129 w 984259"/>
              <a:gd name="connsiteY6" fmla="*/ 984262 h 984259"/>
              <a:gd name="connsiteX7" fmla="*/ 144141 w 984259"/>
              <a:gd name="connsiteY7" fmla="*/ 840120 h 984259"/>
              <a:gd name="connsiteX8" fmla="*/ 0 w 984259"/>
              <a:gd name="connsiteY8" fmla="*/ 492131 h 984259"/>
              <a:gd name="connsiteX9" fmla="*/ 0 w 984259"/>
              <a:gd name="connsiteY9" fmla="*/ 492130 h 98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4259" h="984259">
                <a:moveTo>
                  <a:pt x="0" y="492130"/>
                </a:moveTo>
                <a:cubicBezTo>
                  <a:pt x="0" y="361609"/>
                  <a:pt x="51850" y="236434"/>
                  <a:pt x="144142" y="144142"/>
                </a:cubicBezTo>
                <a:cubicBezTo>
                  <a:pt x="236434" y="51850"/>
                  <a:pt x="361610" y="1"/>
                  <a:pt x="492131" y="1"/>
                </a:cubicBezTo>
                <a:cubicBezTo>
                  <a:pt x="622652" y="1"/>
                  <a:pt x="747827" y="51851"/>
                  <a:pt x="840119" y="144143"/>
                </a:cubicBezTo>
                <a:cubicBezTo>
                  <a:pt x="932411" y="236435"/>
                  <a:pt x="984260" y="361611"/>
                  <a:pt x="984260" y="492132"/>
                </a:cubicBezTo>
                <a:cubicBezTo>
                  <a:pt x="984260" y="622653"/>
                  <a:pt x="932411" y="747828"/>
                  <a:pt x="840118" y="840121"/>
                </a:cubicBezTo>
                <a:cubicBezTo>
                  <a:pt x="747826" y="932413"/>
                  <a:pt x="622650" y="984263"/>
                  <a:pt x="492129" y="984262"/>
                </a:cubicBezTo>
                <a:cubicBezTo>
                  <a:pt x="361608" y="984262"/>
                  <a:pt x="236433" y="932413"/>
                  <a:pt x="144141" y="840120"/>
                </a:cubicBezTo>
                <a:cubicBezTo>
                  <a:pt x="51849" y="747828"/>
                  <a:pt x="0" y="622652"/>
                  <a:pt x="0" y="492131"/>
                </a:cubicBezTo>
                <a:lnTo>
                  <a:pt x="0" y="49213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0">
                <a:srgbClr val="00FF00">
                  <a:alpha val="99000"/>
                </a:srgbClr>
              </a:gs>
              <a:gs pos="100000">
                <a:srgbClr val="003300"/>
              </a:gs>
            </a:gsLst>
            <a:path path="circle">
              <a:fillToRect l="100000" b="100000"/>
            </a:path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8746" tIns="158746" rIns="158746" bIns="158746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300" kern="1200" dirty="0"/>
          </a:p>
        </p:txBody>
      </p:sp>
      <p:sp>
        <p:nvSpPr>
          <p:cNvPr id="28" name="Figura a mano libera 27"/>
          <p:cNvSpPr/>
          <p:nvPr/>
        </p:nvSpPr>
        <p:spPr>
          <a:xfrm>
            <a:off x="6098526" y="2531703"/>
            <a:ext cx="2835590" cy="984259"/>
          </a:xfrm>
          <a:custGeom>
            <a:avLst/>
            <a:gdLst>
              <a:gd name="connsiteX0" fmla="*/ 0 w 1476389"/>
              <a:gd name="connsiteY0" fmla="*/ 0 h 984259"/>
              <a:gd name="connsiteX1" fmla="*/ 1476389 w 1476389"/>
              <a:gd name="connsiteY1" fmla="*/ 0 h 984259"/>
              <a:gd name="connsiteX2" fmla="*/ 1476389 w 1476389"/>
              <a:gd name="connsiteY2" fmla="*/ 984259 h 984259"/>
              <a:gd name="connsiteX3" fmla="*/ 0 w 1476389"/>
              <a:gd name="connsiteY3" fmla="*/ 984259 h 984259"/>
              <a:gd name="connsiteX4" fmla="*/ 0 w 1476389"/>
              <a:gd name="connsiteY4" fmla="*/ 0 h 98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389" h="984259">
                <a:moveTo>
                  <a:pt x="0" y="0"/>
                </a:moveTo>
                <a:lnTo>
                  <a:pt x="1476389" y="0"/>
                </a:lnTo>
                <a:lnTo>
                  <a:pt x="1476389" y="984259"/>
                </a:lnTo>
                <a:lnTo>
                  <a:pt x="0" y="98425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28600" lvl="1" indent="-228600" algn="ctr" defTabSz="977900">
              <a:lnSpc>
                <a:spcPct val="90000"/>
              </a:lnSpc>
              <a:spcAft>
                <a:spcPct val="15000"/>
              </a:spcAft>
            </a:pPr>
            <a:r>
              <a:rPr lang="es-ES" sz="2400" dirty="0" smtClean="0">
                <a:solidFill>
                  <a:srgbClr val="00FF00"/>
                </a:solidFill>
                <a:latin typeface="Arial Rounded MT Bold" pitchFamily="34" charset="0"/>
              </a:rPr>
              <a:t>Instituto de las</a:t>
            </a:r>
          </a:p>
          <a:p>
            <a:pPr marL="228600" lvl="1" indent="-228600" algn="ctr" defTabSz="977900">
              <a:lnSpc>
                <a:spcPct val="90000"/>
              </a:lnSpc>
              <a:spcAft>
                <a:spcPct val="15000"/>
              </a:spcAft>
            </a:pPr>
            <a:r>
              <a:rPr lang="es-ES" sz="2400" dirty="0" smtClean="0">
                <a:solidFill>
                  <a:srgbClr val="00FF00"/>
                </a:solidFill>
                <a:latin typeface="Arial Rounded MT Bold" pitchFamily="34" charset="0"/>
              </a:rPr>
              <a:t>Hijas de María Auxiliadora</a:t>
            </a:r>
            <a:endParaRPr lang="en-US" sz="2400" kern="1200" dirty="0">
              <a:solidFill>
                <a:srgbClr val="00FF00"/>
              </a:solidFill>
              <a:latin typeface="Arial Rounded MT Bold" pitchFamily="34" charset="0"/>
            </a:endParaRPr>
          </a:p>
        </p:txBody>
      </p:sp>
      <p:sp>
        <p:nvSpPr>
          <p:cNvPr id="29" name="Figura a mano libera 28"/>
          <p:cNvSpPr/>
          <p:nvPr/>
        </p:nvSpPr>
        <p:spPr>
          <a:xfrm>
            <a:off x="5220072" y="3933056"/>
            <a:ext cx="984259" cy="984259"/>
          </a:xfrm>
          <a:custGeom>
            <a:avLst/>
            <a:gdLst>
              <a:gd name="connsiteX0" fmla="*/ 0 w 984259"/>
              <a:gd name="connsiteY0" fmla="*/ 492130 h 984259"/>
              <a:gd name="connsiteX1" fmla="*/ 144142 w 984259"/>
              <a:gd name="connsiteY1" fmla="*/ 144142 h 984259"/>
              <a:gd name="connsiteX2" fmla="*/ 492131 w 984259"/>
              <a:gd name="connsiteY2" fmla="*/ 1 h 984259"/>
              <a:gd name="connsiteX3" fmla="*/ 840119 w 984259"/>
              <a:gd name="connsiteY3" fmla="*/ 144143 h 984259"/>
              <a:gd name="connsiteX4" fmla="*/ 984260 w 984259"/>
              <a:gd name="connsiteY4" fmla="*/ 492132 h 984259"/>
              <a:gd name="connsiteX5" fmla="*/ 840118 w 984259"/>
              <a:gd name="connsiteY5" fmla="*/ 840121 h 984259"/>
              <a:gd name="connsiteX6" fmla="*/ 492129 w 984259"/>
              <a:gd name="connsiteY6" fmla="*/ 984262 h 984259"/>
              <a:gd name="connsiteX7" fmla="*/ 144141 w 984259"/>
              <a:gd name="connsiteY7" fmla="*/ 840120 h 984259"/>
              <a:gd name="connsiteX8" fmla="*/ 0 w 984259"/>
              <a:gd name="connsiteY8" fmla="*/ 492131 h 984259"/>
              <a:gd name="connsiteX9" fmla="*/ 0 w 984259"/>
              <a:gd name="connsiteY9" fmla="*/ 492130 h 98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4259" h="984259">
                <a:moveTo>
                  <a:pt x="0" y="492130"/>
                </a:moveTo>
                <a:cubicBezTo>
                  <a:pt x="0" y="361609"/>
                  <a:pt x="51850" y="236434"/>
                  <a:pt x="144142" y="144142"/>
                </a:cubicBezTo>
                <a:cubicBezTo>
                  <a:pt x="236434" y="51850"/>
                  <a:pt x="361610" y="1"/>
                  <a:pt x="492131" y="1"/>
                </a:cubicBezTo>
                <a:cubicBezTo>
                  <a:pt x="622652" y="1"/>
                  <a:pt x="747827" y="51851"/>
                  <a:pt x="840119" y="144143"/>
                </a:cubicBezTo>
                <a:cubicBezTo>
                  <a:pt x="932411" y="236435"/>
                  <a:pt x="984260" y="361611"/>
                  <a:pt x="984260" y="492132"/>
                </a:cubicBezTo>
                <a:cubicBezTo>
                  <a:pt x="984260" y="622653"/>
                  <a:pt x="932411" y="747828"/>
                  <a:pt x="840118" y="840121"/>
                </a:cubicBezTo>
                <a:cubicBezTo>
                  <a:pt x="747826" y="932413"/>
                  <a:pt x="622650" y="984263"/>
                  <a:pt x="492129" y="984262"/>
                </a:cubicBezTo>
                <a:cubicBezTo>
                  <a:pt x="361608" y="984262"/>
                  <a:pt x="236433" y="932413"/>
                  <a:pt x="144141" y="840120"/>
                </a:cubicBezTo>
                <a:cubicBezTo>
                  <a:pt x="51849" y="747828"/>
                  <a:pt x="0" y="622652"/>
                  <a:pt x="0" y="492131"/>
                </a:cubicBezTo>
                <a:lnTo>
                  <a:pt x="0" y="492130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50000">
                <a:srgbClr val="FFC000"/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8746" tIns="158746" rIns="158746" bIns="158746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Aft>
                <a:spcPct val="35000"/>
              </a:spcAft>
            </a:pPr>
            <a:endParaRPr lang="en-US" sz="2300" dirty="0"/>
          </a:p>
        </p:txBody>
      </p:sp>
      <p:sp>
        <p:nvSpPr>
          <p:cNvPr id="30" name="Figura a mano libera 29"/>
          <p:cNvSpPr/>
          <p:nvPr/>
        </p:nvSpPr>
        <p:spPr>
          <a:xfrm>
            <a:off x="6242542" y="4043871"/>
            <a:ext cx="2505922" cy="984259"/>
          </a:xfrm>
          <a:custGeom>
            <a:avLst/>
            <a:gdLst>
              <a:gd name="connsiteX0" fmla="*/ 0 w 1476389"/>
              <a:gd name="connsiteY0" fmla="*/ 0 h 984259"/>
              <a:gd name="connsiteX1" fmla="*/ 1476389 w 1476389"/>
              <a:gd name="connsiteY1" fmla="*/ 0 h 984259"/>
              <a:gd name="connsiteX2" fmla="*/ 1476389 w 1476389"/>
              <a:gd name="connsiteY2" fmla="*/ 984259 h 984259"/>
              <a:gd name="connsiteX3" fmla="*/ 0 w 1476389"/>
              <a:gd name="connsiteY3" fmla="*/ 984259 h 984259"/>
              <a:gd name="connsiteX4" fmla="*/ 0 w 1476389"/>
              <a:gd name="connsiteY4" fmla="*/ 0 h 98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389" h="984259">
                <a:moveTo>
                  <a:pt x="0" y="0"/>
                </a:moveTo>
                <a:lnTo>
                  <a:pt x="1476389" y="0"/>
                </a:lnTo>
                <a:lnTo>
                  <a:pt x="1476389" y="984259"/>
                </a:lnTo>
                <a:lnTo>
                  <a:pt x="0" y="98425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28600" lvl="1" indent="-228600" algn="ctr" defTabSz="977900">
              <a:lnSpc>
                <a:spcPct val="90000"/>
              </a:lnSpc>
              <a:spcAft>
                <a:spcPct val="15000"/>
              </a:spcAft>
            </a:pPr>
            <a:r>
              <a:rPr lang="en-US" sz="2400" dirty="0" err="1" smtClean="0">
                <a:solidFill>
                  <a:srgbClr val="FFFF00"/>
                </a:solidFill>
                <a:latin typeface="Arial Rounded MT Bold" pitchFamily="34" charset="0"/>
              </a:rPr>
              <a:t>Salesianos</a:t>
            </a:r>
            <a:endParaRPr lang="en-US" sz="24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pPr marL="228600" lvl="1" indent="-228600" algn="ctr" defTabSz="977900">
              <a:lnSpc>
                <a:spcPct val="90000"/>
              </a:lnSpc>
              <a:spcAft>
                <a:spcPct val="15000"/>
              </a:spcAft>
            </a:pPr>
            <a:r>
              <a:rPr lang="en-US" sz="2400" dirty="0" err="1" smtClean="0">
                <a:solidFill>
                  <a:srgbClr val="FFFF00"/>
                </a:solidFill>
                <a:latin typeface="Arial Rounded MT Bold" pitchFamily="34" charset="0"/>
              </a:rPr>
              <a:t>Cooperadores</a:t>
            </a:r>
            <a:endParaRPr lang="en-US" sz="2400" kern="12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31" name="Figura a mano libera 30"/>
          <p:cNvSpPr/>
          <p:nvPr/>
        </p:nvSpPr>
        <p:spPr>
          <a:xfrm>
            <a:off x="4629650" y="5229200"/>
            <a:ext cx="984259" cy="984259"/>
          </a:xfrm>
          <a:custGeom>
            <a:avLst/>
            <a:gdLst>
              <a:gd name="connsiteX0" fmla="*/ 0 w 984259"/>
              <a:gd name="connsiteY0" fmla="*/ 492130 h 984259"/>
              <a:gd name="connsiteX1" fmla="*/ 144142 w 984259"/>
              <a:gd name="connsiteY1" fmla="*/ 144142 h 984259"/>
              <a:gd name="connsiteX2" fmla="*/ 492131 w 984259"/>
              <a:gd name="connsiteY2" fmla="*/ 1 h 984259"/>
              <a:gd name="connsiteX3" fmla="*/ 840119 w 984259"/>
              <a:gd name="connsiteY3" fmla="*/ 144143 h 984259"/>
              <a:gd name="connsiteX4" fmla="*/ 984260 w 984259"/>
              <a:gd name="connsiteY4" fmla="*/ 492132 h 984259"/>
              <a:gd name="connsiteX5" fmla="*/ 840118 w 984259"/>
              <a:gd name="connsiteY5" fmla="*/ 840121 h 984259"/>
              <a:gd name="connsiteX6" fmla="*/ 492129 w 984259"/>
              <a:gd name="connsiteY6" fmla="*/ 984262 h 984259"/>
              <a:gd name="connsiteX7" fmla="*/ 144141 w 984259"/>
              <a:gd name="connsiteY7" fmla="*/ 840120 h 984259"/>
              <a:gd name="connsiteX8" fmla="*/ 0 w 984259"/>
              <a:gd name="connsiteY8" fmla="*/ 492131 h 984259"/>
              <a:gd name="connsiteX9" fmla="*/ 0 w 984259"/>
              <a:gd name="connsiteY9" fmla="*/ 492130 h 98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4259" h="984259">
                <a:moveTo>
                  <a:pt x="0" y="492130"/>
                </a:moveTo>
                <a:cubicBezTo>
                  <a:pt x="0" y="361609"/>
                  <a:pt x="51850" y="236434"/>
                  <a:pt x="144142" y="144142"/>
                </a:cubicBezTo>
                <a:cubicBezTo>
                  <a:pt x="236434" y="51850"/>
                  <a:pt x="361610" y="1"/>
                  <a:pt x="492131" y="1"/>
                </a:cubicBezTo>
                <a:cubicBezTo>
                  <a:pt x="622652" y="1"/>
                  <a:pt x="747827" y="51851"/>
                  <a:pt x="840119" y="144143"/>
                </a:cubicBezTo>
                <a:cubicBezTo>
                  <a:pt x="932411" y="236435"/>
                  <a:pt x="984260" y="361611"/>
                  <a:pt x="984260" y="492132"/>
                </a:cubicBezTo>
                <a:cubicBezTo>
                  <a:pt x="984260" y="622653"/>
                  <a:pt x="932411" y="747828"/>
                  <a:pt x="840118" y="840121"/>
                </a:cubicBezTo>
                <a:cubicBezTo>
                  <a:pt x="747826" y="932413"/>
                  <a:pt x="622650" y="984263"/>
                  <a:pt x="492129" y="984262"/>
                </a:cubicBezTo>
                <a:cubicBezTo>
                  <a:pt x="361608" y="984262"/>
                  <a:pt x="236433" y="932413"/>
                  <a:pt x="144141" y="840120"/>
                </a:cubicBezTo>
                <a:cubicBezTo>
                  <a:pt x="51849" y="747828"/>
                  <a:pt x="0" y="622652"/>
                  <a:pt x="0" y="492131"/>
                </a:cubicBezTo>
                <a:lnTo>
                  <a:pt x="0" y="492130"/>
                </a:lnTo>
                <a:close/>
              </a:path>
            </a:pathLst>
          </a:custGeom>
          <a:gradFill>
            <a:gsLst>
              <a:gs pos="0">
                <a:srgbClr val="FFFF00"/>
              </a:gs>
              <a:gs pos="50000">
                <a:srgbClr val="FF0000"/>
              </a:gs>
              <a:gs pos="100000">
                <a:srgbClr val="CC0000"/>
              </a:gs>
            </a:gsLst>
            <a:path path="circle">
              <a:fillToRect l="100000" b="100000"/>
            </a:path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8746" tIns="158746" rIns="158746" bIns="158746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Aft>
                <a:spcPct val="35000"/>
              </a:spcAft>
            </a:pPr>
            <a:endParaRPr lang="it-IT" sz="2300" dirty="0"/>
          </a:p>
        </p:txBody>
      </p:sp>
      <p:sp>
        <p:nvSpPr>
          <p:cNvPr id="33" name="Figura a mano libera 32"/>
          <p:cNvSpPr/>
          <p:nvPr/>
        </p:nvSpPr>
        <p:spPr>
          <a:xfrm>
            <a:off x="5724128" y="5445224"/>
            <a:ext cx="2952328" cy="984259"/>
          </a:xfrm>
          <a:custGeom>
            <a:avLst/>
            <a:gdLst>
              <a:gd name="connsiteX0" fmla="*/ 0 w 1476389"/>
              <a:gd name="connsiteY0" fmla="*/ 0 h 984259"/>
              <a:gd name="connsiteX1" fmla="*/ 1476389 w 1476389"/>
              <a:gd name="connsiteY1" fmla="*/ 0 h 984259"/>
              <a:gd name="connsiteX2" fmla="*/ 1476389 w 1476389"/>
              <a:gd name="connsiteY2" fmla="*/ 984259 h 984259"/>
              <a:gd name="connsiteX3" fmla="*/ 0 w 1476389"/>
              <a:gd name="connsiteY3" fmla="*/ 984259 h 984259"/>
              <a:gd name="connsiteX4" fmla="*/ 0 w 1476389"/>
              <a:gd name="connsiteY4" fmla="*/ 0 h 98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389" h="984259">
                <a:moveTo>
                  <a:pt x="0" y="0"/>
                </a:moveTo>
                <a:lnTo>
                  <a:pt x="1476389" y="0"/>
                </a:lnTo>
                <a:lnTo>
                  <a:pt x="1476389" y="984259"/>
                </a:lnTo>
                <a:lnTo>
                  <a:pt x="0" y="98425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28600" lvl="1" indent="-228600" algn="ctr" defTabSz="977900">
              <a:lnSpc>
                <a:spcPct val="90000"/>
              </a:lnSpc>
              <a:spcAft>
                <a:spcPct val="15000"/>
              </a:spcAft>
            </a:pPr>
            <a:r>
              <a:rPr lang="es-ES" sz="2400" dirty="0" smtClean="0">
                <a:solidFill>
                  <a:srgbClr val="FF0000"/>
                </a:solidFill>
                <a:latin typeface="Arial Rounded MT Bold" pitchFamily="34" charset="0"/>
              </a:rPr>
              <a:t>ADMA </a:t>
            </a:r>
          </a:p>
          <a:p>
            <a:pPr marL="228600" lvl="1" indent="-228600" algn="ctr" defTabSz="977900">
              <a:lnSpc>
                <a:spcPct val="90000"/>
              </a:lnSpc>
              <a:spcAft>
                <a:spcPct val="15000"/>
              </a:spcAft>
            </a:pPr>
            <a:r>
              <a:rPr lang="es-ES" sz="2400" dirty="0" smtClean="0">
                <a:solidFill>
                  <a:srgbClr val="FF0000"/>
                </a:solidFill>
                <a:latin typeface="Arial Rounded MT Bold" pitchFamily="34" charset="0"/>
              </a:rPr>
              <a:t>[Asociación de</a:t>
            </a:r>
          </a:p>
          <a:p>
            <a:pPr marL="228600" lvl="1" indent="-228600" algn="ctr" defTabSz="977900">
              <a:lnSpc>
                <a:spcPct val="90000"/>
              </a:lnSpc>
              <a:spcAft>
                <a:spcPct val="15000"/>
              </a:spcAft>
            </a:pPr>
            <a:r>
              <a:rPr lang="es-ES" sz="2400" dirty="0" smtClean="0">
                <a:solidFill>
                  <a:srgbClr val="FF0000"/>
                </a:solidFill>
                <a:latin typeface="Arial Rounded MT Bold" pitchFamily="34" charset="0"/>
              </a:rPr>
              <a:t>María Auxiliadora]</a:t>
            </a:r>
            <a:endParaRPr lang="en-US" sz="2400" kern="12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grpSp>
        <p:nvGrpSpPr>
          <p:cNvPr id="35" name="Gruppo 34"/>
          <p:cNvGrpSpPr/>
          <p:nvPr/>
        </p:nvGrpSpPr>
        <p:grpSpPr>
          <a:xfrm>
            <a:off x="2915816" y="97468"/>
            <a:ext cx="6048672" cy="595228"/>
            <a:chOff x="2915816" y="97468"/>
            <a:chExt cx="6048672" cy="595228"/>
          </a:xfrm>
        </p:grpSpPr>
        <p:sp>
          <p:nvSpPr>
            <p:cNvPr id="36" name="Figura a mano libera 35"/>
            <p:cNvSpPr/>
            <p:nvPr/>
          </p:nvSpPr>
          <p:spPr>
            <a:xfrm>
              <a:off x="2915816" y="116632"/>
              <a:ext cx="6048672" cy="57606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shade val="51000"/>
                    <a:satMod val="130000"/>
                    <a:alpha val="16000"/>
                  </a:schemeClr>
                </a:gs>
                <a:gs pos="80000">
                  <a:srgbClr val="00FFFF"/>
                </a:gs>
                <a:gs pos="100000">
                  <a:srgbClr val="00B0F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37" name="Rettangolo 36"/>
            <p:cNvSpPr/>
            <p:nvPr/>
          </p:nvSpPr>
          <p:spPr>
            <a:xfrm>
              <a:off x="3059832" y="97468"/>
              <a:ext cx="391453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1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3491880" y="116632"/>
              <a:ext cx="5328592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Familia</a:t>
              </a:r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 Salesiana en 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Iglesia</a:t>
              </a:r>
              <a:endParaRPr lang="it-IT" sz="2400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34" name="Rettangolo 33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1</a:t>
            </a:r>
            <a:endParaRPr lang="it-IT" b="1" dirty="0">
              <a:solidFill>
                <a:srgbClr val="FFFF00"/>
              </a:solidFill>
            </a:endParaRPr>
          </a:p>
        </p:txBody>
      </p:sp>
      <p:pic>
        <p:nvPicPr>
          <p:cNvPr id="39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3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21"/>
          <p:cNvGrpSpPr/>
          <p:nvPr/>
        </p:nvGrpSpPr>
        <p:grpSpPr>
          <a:xfrm>
            <a:off x="2555776" y="4293096"/>
            <a:ext cx="4968552" cy="576064"/>
            <a:chOff x="3131840" y="4797152"/>
            <a:chExt cx="4968552" cy="792088"/>
          </a:xfrm>
        </p:grpSpPr>
        <p:sp>
          <p:nvSpPr>
            <p:cNvPr id="23" name="Figura a mano libera 22"/>
            <p:cNvSpPr/>
            <p:nvPr/>
          </p:nvSpPr>
          <p:spPr>
            <a:xfrm>
              <a:off x="3131840" y="4797152"/>
              <a:ext cx="4968552" cy="792088"/>
            </a:xfrm>
            <a:custGeom>
              <a:avLst/>
              <a:gdLst>
                <a:gd name="connsiteX0" fmla="*/ 216028 w 5616624"/>
                <a:gd name="connsiteY0" fmla="*/ 0 h 1296144"/>
                <a:gd name="connsiteX1" fmla="*/ 5616624 w 5616624"/>
                <a:gd name="connsiteY1" fmla="*/ 0 h 1296144"/>
                <a:gd name="connsiteX2" fmla="*/ 5616624 w 5616624"/>
                <a:gd name="connsiteY2" fmla="*/ 0 h 1296144"/>
                <a:gd name="connsiteX3" fmla="*/ 5616624 w 5616624"/>
                <a:gd name="connsiteY3" fmla="*/ 0 h 1296144"/>
                <a:gd name="connsiteX4" fmla="*/ 5616624 w 5616624"/>
                <a:gd name="connsiteY4" fmla="*/ 1080116 h 1296144"/>
                <a:gd name="connsiteX5" fmla="*/ 5553351 w 5616624"/>
                <a:gd name="connsiteY5" fmla="*/ 1232871 h 1296144"/>
                <a:gd name="connsiteX6" fmla="*/ 5400596 w 5616624"/>
                <a:gd name="connsiteY6" fmla="*/ 1296144 h 1296144"/>
                <a:gd name="connsiteX7" fmla="*/ 0 w 5616624"/>
                <a:gd name="connsiteY7" fmla="*/ 1296144 h 1296144"/>
                <a:gd name="connsiteX8" fmla="*/ 0 w 5616624"/>
                <a:gd name="connsiteY8" fmla="*/ 1296144 h 1296144"/>
                <a:gd name="connsiteX9" fmla="*/ 0 w 5616624"/>
                <a:gd name="connsiteY9" fmla="*/ 1296144 h 1296144"/>
                <a:gd name="connsiteX10" fmla="*/ 0 w 5616624"/>
                <a:gd name="connsiteY10" fmla="*/ 216028 h 1296144"/>
                <a:gd name="connsiteX11" fmla="*/ 63273 w 5616624"/>
                <a:gd name="connsiteY11" fmla="*/ 63273 h 1296144"/>
                <a:gd name="connsiteX12" fmla="*/ 216028 w 5616624"/>
                <a:gd name="connsiteY12" fmla="*/ 0 h 129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16624" h="1296144">
                  <a:moveTo>
                    <a:pt x="216028" y="0"/>
                  </a:moveTo>
                  <a:lnTo>
                    <a:pt x="5616624" y="0"/>
                  </a:lnTo>
                  <a:lnTo>
                    <a:pt x="5616624" y="0"/>
                  </a:lnTo>
                  <a:lnTo>
                    <a:pt x="5616624" y="0"/>
                  </a:lnTo>
                  <a:lnTo>
                    <a:pt x="5616624" y="1080116"/>
                  </a:lnTo>
                  <a:cubicBezTo>
                    <a:pt x="5616624" y="1137410"/>
                    <a:pt x="5593864" y="1192358"/>
                    <a:pt x="5553351" y="1232871"/>
                  </a:cubicBezTo>
                  <a:cubicBezTo>
                    <a:pt x="5512838" y="1273384"/>
                    <a:pt x="5457890" y="1296144"/>
                    <a:pt x="5400596" y="1296144"/>
                  </a:cubicBezTo>
                  <a:lnTo>
                    <a:pt x="0" y="1296144"/>
                  </a:lnTo>
                  <a:lnTo>
                    <a:pt x="0" y="1296144"/>
                  </a:lnTo>
                  <a:lnTo>
                    <a:pt x="0" y="1296144"/>
                  </a:lnTo>
                  <a:lnTo>
                    <a:pt x="0" y="216028"/>
                  </a:lnTo>
                  <a:cubicBezTo>
                    <a:pt x="0" y="158734"/>
                    <a:pt x="22760" y="103786"/>
                    <a:pt x="63273" y="63273"/>
                  </a:cubicBezTo>
                  <a:cubicBezTo>
                    <a:pt x="103786" y="22760"/>
                    <a:pt x="158734" y="0"/>
                    <a:pt x="216028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 prstMaterial="dkEdge">
              <a:bevelT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it-IT" sz="2400" b="1" dirty="0" smtClean="0">
                <a:ln w="11430"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3275856" y="4896163"/>
              <a:ext cx="4608512" cy="550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 err="1" smtClean="0">
                  <a:solidFill>
                    <a:srgbClr val="002060"/>
                  </a:solidFill>
                  <a:latin typeface="Arial Rounded MT Bold" pitchFamily="34" charset="0"/>
                </a:rPr>
                <a:t>mansedumbre</a:t>
              </a:r>
              <a:endParaRPr lang="it-IT" sz="2000" b="1" dirty="0">
                <a:solidFill>
                  <a:srgbClr val="002060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3" name="Gruppo 18"/>
          <p:cNvGrpSpPr/>
          <p:nvPr/>
        </p:nvGrpSpPr>
        <p:grpSpPr>
          <a:xfrm>
            <a:off x="2555776" y="3501008"/>
            <a:ext cx="4968552" cy="576064"/>
            <a:chOff x="3131840" y="4797152"/>
            <a:chExt cx="4968552" cy="792088"/>
          </a:xfrm>
          <a:solidFill>
            <a:srgbClr val="00B0F0"/>
          </a:solidFill>
        </p:grpSpPr>
        <p:sp>
          <p:nvSpPr>
            <p:cNvPr id="20" name="Figura a mano libera 19"/>
            <p:cNvSpPr/>
            <p:nvPr/>
          </p:nvSpPr>
          <p:spPr>
            <a:xfrm>
              <a:off x="3131840" y="4797152"/>
              <a:ext cx="4968552" cy="792088"/>
            </a:xfrm>
            <a:custGeom>
              <a:avLst/>
              <a:gdLst>
                <a:gd name="connsiteX0" fmla="*/ 216028 w 5616624"/>
                <a:gd name="connsiteY0" fmla="*/ 0 h 1296144"/>
                <a:gd name="connsiteX1" fmla="*/ 5616624 w 5616624"/>
                <a:gd name="connsiteY1" fmla="*/ 0 h 1296144"/>
                <a:gd name="connsiteX2" fmla="*/ 5616624 w 5616624"/>
                <a:gd name="connsiteY2" fmla="*/ 0 h 1296144"/>
                <a:gd name="connsiteX3" fmla="*/ 5616624 w 5616624"/>
                <a:gd name="connsiteY3" fmla="*/ 0 h 1296144"/>
                <a:gd name="connsiteX4" fmla="*/ 5616624 w 5616624"/>
                <a:gd name="connsiteY4" fmla="*/ 1080116 h 1296144"/>
                <a:gd name="connsiteX5" fmla="*/ 5553351 w 5616624"/>
                <a:gd name="connsiteY5" fmla="*/ 1232871 h 1296144"/>
                <a:gd name="connsiteX6" fmla="*/ 5400596 w 5616624"/>
                <a:gd name="connsiteY6" fmla="*/ 1296144 h 1296144"/>
                <a:gd name="connsiteX7" fmla="*/ 0 w 5616624"/>
                <a:gd name="connsiteY7" fmla="*/ 1296144 h 1296144"/>
                <a:gd name="connsiteX8" fmla="*/ 0 w 5616624"/>
                <a:gd name="connsiteY8" fmla="*/ 1296144 h 1296144"/>
                <a:gd name="connsiteX9" fmla="*/ 0 w 5616624"/>
                <a:gd name="connsiteY9" fmla="*/ 1296144 h 1296144"/>
                <a:gd name="connsiteX10" fmla="*/ 0 w 5616624"/>
                <a:gd name="connsiteY10" fmla="*/ 216028 h 1296144"/>
                <a:gd name="connsiteX11" fmla="*/ 63273 w 5616624"/>
                <a:gd name="connsiteY11" fmla="*/ 63273 h 1296144"/>
                <a:gd name="connsiteX12" fmla="*/ 216028 w 5616624"/>
                <a:gd name="connsiteY12" fmla="*/ 0 h 129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16624" h="1296144">
                  <a:moveTo>
                    <a:pt x="216028" y="0"/>
                  </a:moveTo>
                  <a:lnTo>
                    <a:pt x="5616624" y="0"/>
                  </a:lnTo>
                  <a:lnTo>
                    <a:pt x="5616624" y="0"/>
                  </a:lnTo>
                  <a:lnTo>
                    <a:pt x="5616624" y="0"/>
                  </a:lnTo>
                  <a:lnTo>
                    <a:pt x="5616624" y="1080116"/>
                  </a:lnTo>
                  <a:cubicBezTo>
                    <a:pt x="5616624" y="1137410"/>
                    <a:pt x="5593864" y="1192358"/>
                    <a:pt x="5553351" y="1232871"/>
                  </a:cubicBezTo>
                  <a:cubicBezTo>
                    <a:pt x="5512838" y="1273384"/>
                    <a:pt x="5457890" y="1296144"/>
                    <a:pt x="5400596" y="1296144"/>
                  </a:cubicBezTo>
                  <a:lnTo>
                    <a:pt x="0" y="1296144"/>
                  </a:lnTo>
                  <a:lnTo>
                    <a:pt x="0" y="1296144"/>
                  </a:lnTo>
                  <a:lnTo>
                    <a:pt x="0" y="1296144"/>
                  </a:lnTo>
                  <a:lnTo>
                    <a:pt x="0" y="216028"/>
                  </a:lnTo>
                  <a:cubicBezTo>
                    <a:pt x="0" y="158734"/>
                    <a:pt x="22760" y="103786"/>
                    <a:pt x="63273" y="63273"/>
                  </a:cubicBezTo>
                  <a:cubicBezTo>
                    <a:pt x="103786" y="22760"/>
                    <a:pt x="158734" y="0"/>
                    <a:pt x="216028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 prstMaterial="dkEdge">
              <a:bevelT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it-IT" sz="2400" b="1" dirty="0" smtClean="0">
                <a:ln w="11430"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3275856" y="4896163"/>
              <a:ext cx="4608512" cy="55015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 err="1" smtClean="0">
                  <a:solidFill>
                    <a:srgbClr val="002060"/>
                  </a:solidFill>
                  <a:latin typeface="Arial Rounded MT Bold" pitchFamily="34" charset="0"/>
                </a:rPr>
                <a:t>capacidad</a:t>
              </a:r>
              <a:r>
                <a:rPr lang="it-IT" sz="2000" b="1" dirty="0" smtClean="0">
                  <a:solidFill>
                    <a:srgbClr val="002060"/>
                  </a:solidFill>
                  <a:latin typeface="Arial Rounded MT Bold" pitchFamily="34" charset="0"/>
                </a:rPr>
                <a:t> de perdonar</a:t>
              </a:r>
              <a:endParaRPr lang="it-IT" sz="2000" b="1" dirty="0">
                <a:solidFill>
                  <a:srgbClr val="002060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4" name="Rettangolo 13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32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4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16" name="Figura a mano libera 15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123626" y="2950774"/>
              <a:ext cx="56239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5" name="Gruppo 18"/>
          <p:cNvGrpSpPr/>
          <p:nvPr/>
        </p:nvGrpSpPr>
        <p:grpSpPr>
          <a:xfrm>
            <a:off x="2555776" y="2708920"/>
            <a:ext cx="4968552" cy="576064"/>
            <a:chOff x="3131840" y="4797152"/>
            <a:chExt cx="4968552" cy="792088"/>
          </a:xfrm>
        </p:grpSpPr>
        <p:sp>
          <p:nvSpPr>
            <p:cNvPr id="10" name="Figura a mano libera 9"/>
            <p:cNvSpPr/>
            <p:nvPr/>
          </p:nvSpPr>
          <p:spPr>
            <a:xfrm>
              <a:off x="3131840" y="4797152"/>
              <a:ext cx="4968552" cy="792088"/>
            </a:xfrm>
            <a:custGeom>
              <a:avLst/>
              <a:gdLst>
                <a:gd name="connsiteX0" fmla="*/ 216028 w 5616624"/>
                <a:gd name="connsiteY0" fmla="*/ 0 h 1296144"/>
                <a:gd name="connsiteX1" fmla="*/ 5616624 w 5616624"/>
                <a:gd name="connsiteY1" fmla="*/ 0 h 1296144"/>
                <a:gd name="connsiteX2" fmla="*/ 5616624 w 5616624"/>
                <a:gd name="connsiteY2" fmla="*/ 0 h 1296144"/>
                <a:gd name="connsiteX3" fmla="*/ 5616624 w 5616624"/>
                <a:gd name="connsiteY3" fmla="*/ 0 h 1296144"/>
                <a:gd name="connsiteX4" fmla="*/ 5616624 w 5616624"/>
                <a:gd name="connsiteY4" fmla="*/ 1080116 h 1296144"/>
                <a:gd name="connsiteX5" fmla="*/ 5553351 w 5616624"/>
                <a:gd name="connsiteY5" fmla="*/ 1232871 h 1296144"/>
                <a:gd name="connsiteX6" fmla="*/ 5400596 w 5616624"/>
                <a:gd name="connsiteY6" fmla="*/ 1296144 h 1296144"/>
                <a:gd name="connsiteX7" fmla="*/ 0 w 5616624"/>
                <a:gd name="connsiteY7" fmla="*/ 1296144 h 1296144"/>
                <a:gd name="connsiteX8" fmla="*/ 0 w 5616624"/>
                <a:gd name="connsiteY8" fmla="*/ 1296144 h 1296144"/>
                <a:gd name="connsiteX9" fmla="*/ 0 w 5616624"/>
                <a:gd name="connsiteY9" fmla="*/ 1296144 h 1296144"/>
                <a:gd name="connsiteX10" fmla="*/ 0 w 5616624"/>
                <a:gd name="connsiteY10" fmla="*/ 216028 h 1296144"/>
                <a:gd name="connsiteX11" fmla="*/ 63273 w 5616624"/>
                <a:gd name="connsiteY11" fmla="*/ 63273 h 1296144"/>
                <a:gd name="connsiteX12" fmla="*/ 216028 w 5616624"/>
                <a:gd name="connsiteY12" fmla="*/ 0 h 129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16624" h="1296144">
                  <a:moveTo>
                    <a:pt x="216028" y="0"/>
                  </a:moveTo>
                  <a:lnTo>
                    <a:pt x="5616624" y="0"/>
                  </a:lnTo>
                  <a:lnTo>
                    <a:pt x="5616624" y="0"/>
                  </a:lnTo>
                  <a:lnTo>
                    <a:pt x="5616624" y="0"/>
                  </a:lnTo>
                  <a:lnTo>
                    <a:pt x="5616624" y="1080116"/>
                  </a:lnTo>
                  <a:cubicBezTo>
                    <a:pt x="5616624" y="1137410"/>
                    <a:pt x="5593864" y="1192358"/>
                    <a:pt x="5553351" y="1232871"/>
                  </a:cubicBezTo>
                  <a:cubicBezTo>
                    <a:pt x="5512838" y="1273384"/>
                    <a:pt x="5457890" y="1296144"/>
                    <a:pt x="5400596" y="1296144"/>
                  </a:cubicBezTo>
                  <a:lnTo>
                    <a:pt x="0" y="1296144"/>
                  </a:lnTo>
                  <a:lnTo>
                    <a:pt x="0" y="1296144"/>
                  </a:lnTo>
                  <a:lnTo>
                    <a:pt x="0" y="1296144"/>
                  </a:lnTo>
                  <a:lnTo>
                    <a:pt x="0" y="216028"/>
                  </a:lnTo>
                  <a:cubicBezTo>
                    <a:pt x="0" y="158734"/>
                    <a:pt x="22760" y="103786"/>
                    <a:pt x="63273" y="63273"/>
                  </a:cubicBezTo>
                  <a:cubicBezTo>
                    <a:pt x="103786" y="22760"/>
                    <a:pt x="158734" y="0"/>
                    <a:pt x="216028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 prstMaterial="dkEdge">
              <a:bevelT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it-IT" sz="2400" b="1" dirty="0" smtClean="0">
                <a:ln w="11430"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3275856" y="4896162"/>
              <a:ext cx="4608512" cy="550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 err="1" smtClean="0">
                  <a:solidFill>
                    <a:srgbClr val="002060"/>
                  </a:solidFill>
                  <a:latin typeface="Arial Rounded MT Bold" pitchFamily="34" charset="0"/>
                </a:rPr>
                <a:t>espera</a:t>
              </a:r>
              <a:r>
                <a:rPr lang="it-IT" sz="2000" b="1" dirty="0" smtClean="0">
                  <a:solidFill>
                    <a:srgbClr val="002060"/>
                  </a:solidFill>
                  <a:latin typeface="Arial Rounded MT Bold" pitchFamily="34" charset="0"/>
                </a:rPr>
                <a:t> </a:t>
              </a:r>
              <a:r>
                <a:rPr lang="it-IT" sz="2000" b="1" dirty="0" err="1" smtClean="0">
                  <a:solidFill>
                    <a:srgbClr val="002060"/>
                  </a:solidFill>
                  <a:latin typeface="Arial Rounded MT Bold" pitchFamily="34" charset="0"/>
                </a:rPr>
                <a:t>paciente</a:t>
              </a:r>
              <a:endParaRPr lang="it-IT" sz="2000" b="1" dirty="0">
                <a:solidFill>
                  <a:srgbClr val="002060"/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15" name="Immagine 14" descr="girasole PNG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6588224" y="764704"/>
            <a:ext cx="2555776" cy="5096773"/>
          </a:xfrm>
          <a:prstGeom prst="rect">
            <a:avLst/>
          </a:prstGeom>
        </p:spPr>
      </p:pic>
      <p:grpSp>
        <p:nvGrpSpPr>
          <p:cNvPr id="6" name="Gruppo 24"/>
          <p:cNvGrpSpPr/>
          <p:nvPr/>
        </p:nvGrpSpPr>
        <p:grpSpPr>
          <a:xfrm>
            <a:off x="2555776" y="5085184"/>
            <a:ext cx="4968552" cy="576064"/>
            <a:chOff x="3131840" y="4797152"/>
            <a:chExt cx="4968552" cy="792088"/>
          </a:xfrm>
          <a:solidFill>
            <a:srgbClr val="00B0F0"/>
          </a:solidFill>
        </p:grpSpPr>
        <p:sp>
          <p:nvSpPr>
            <p:cNvPr id="26" name="Figura a mano libera 25"/>
            <p:cNvSpPr/>
            <p:nvPr/>
          </p:nvSpPr>
          <p:spPr>
            <a:xfrm>
              <a:off x="3131840" y="4797152"/>
              <a:ext cx="4968552" cy="792088"/>
            </a:xfrm>
            <a:custGeom>
              <a:avLst/>
              <a:gdLst>
                <a:gd name="connsiteX0" fmla="*/ 216028 w 5616624"/>
                <a:gd name="connsiteY0" fmla="*/ 0 h 1296144"/>
                <a:gd name="connsiteX1" fmla="*/ 5616624 w 5616624"/>
                <a:gd name="connsiteY1" fmla="*/ 0 h 1296144"/>
                <a:gd name="connsiteX2" fmla="*/ 5616624 w 5616624"/>
                <a:gd name="connsiteY2" fmla="*/ 0 h 1296144"/>
                <a:gd name="connsiteX3" fmla="*/ 5616624 w 5616624"/>
                <a:gd name="connsiteY3" fmla="*/ 0 h 1296144"/>
                <a:gd name="connsiteX4" fmla="*/ 5616624 w 5616624"/>
                <a:gd name="connsiteY4" fmla="*/ 1080116 h 1296144"/>
                <a:gd name="connsiteX5" fmla="*/ 5553351 w 5616624"/>
                <a:gd name="connsiteY5" fmla="*/ 1232871 h 1296144"/>
                <a:gd name="connsiteX6" fmla="*/ 5400596 w 5616624"/>
                <a:gd name="connsiteY6" fmla="*/ 1296144 h 1296144"/>
                <a:gd name="connsiteX7" fmla="*/ 0 w 5616624"/>
                <a:gd name="connsiteY7" fmla="*/ 1296144 h 1296144"/>
                <a:gd name="connsiteX8" fmla="*/ 0 w 5616624"/>
                <a:gd name="connsiteY8" fmla="*/ 1296144 h 1296144"/>
                <a:gd name="connsiteX9" fmla="*/ 0 w 5616624"/>
                <a:gd name="connsiteY9" fmla="*/ 1296144 h 1296144"/>
                <a:gd name="connsiteX10" fmla="*/ 0 w 5616624"/>
                <a:gd name="connsiteY10" fmla="*/ 216028 h 1296144"/>
                <a:gd name="connsiteX11" fmla="*/ 63273 w 5616624"/>
                <a:gd name="connsiteY11" fmla="*/ 63273 h 1296144"/>
                <a:gd name="connsiteX12" fmla="*/ 216028 w 5616624"/>
                <a:gd name="connsiteY12" fmla="*/ 0 h 129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16624" h="1296144">
                  <a:moveTo>
                    <a:pt x="216028" y="0"/>
                  </a:moveTo>
                  <a:lnTo>
                    <a:pt x="5616624" y="0"/>
                  </a:lnTo>
                  <a:lnTo>
                    <a:pt x="5616624" y="0"/>
                  </a:lnTo>
                  <a:lnTo>
                    <a:pt x="5616624" y="0"/>
                  </a:lnTo>
                  <a:lnTo>
                    <a:pt x="5616624" y="1080116"/>
                  </a:lnTo>
                  <a:cubicBezTo>
                    <a:pt x="5616624" y="1137410"/>
                    <a:pt x="5593864" y="1192358"/>
                    <a:pt x="5553351" y="1232871"/>
                  </a:cubicBezTo>
                  <a:cubicBezTo>
                    <a:pt x="5512838" y="1273384"/>
                    <a:pt x="5457890" y="1296144"/>
                    <a:pt x="5400596" y="1296144"/>
                  </a:cubicBezTo>
                  <a:lnTo>
                    <a:pt x="0" y="1296144"/>
                  </a:lnTo>
                  <a:lnTo>
                    <a:pt x="0" y="1296144"/>
                  </a:lnTo>
                  <a:lnTo>
                    <a:pt x="0" y="1296144"/>
                  </a:lnTo>
                  <a:lnTo>
                    <a:pt x="0" y="216028"/>
                  </a:lnTo>
                  <a:cubicBezTo>
                    <a:pt x="0" y="158734"/>
                    <a:pt x="22760" y="103786"/>
                    <a:pt x="63273" y="63273"/>
                  </a:cubicBezTo>
                  <a:cubicBezTo>
                    <a:pt x="103786" y="22760"/>
                    <a:pt x="158734" y="0"/>
                    <a:pt x="216028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 prstMaterial="dkEdge">
              <a:bevelT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it-IT" sz="2400" b="1" dirty="0" smtClean="0">
                <a:ln w="11430"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3275856" y="4896163"/>
              <a:ext cx="4608512" cy="55015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 err="1" smtClean="0">
                  <a:solidFill>
                    <a:srgbClr val="002060"/>
                  </a:solidFill>
                  <a:latin typeface="Arial Rounded MT Bold" pitchFamily="34" charset="0"/>
                </a:rPr>
                <a:t>creer</a:t>
              </a:r>
              <a:r>
                <a:rPr lang="it-IT" sz="2000" b="1" dirty="0" smtClean="0">
                  <a:solidFill>
                    <a:srgbClr val="002060"/>
                  </a:solidFill>
                  <a:latin typeface="Arial Rounded MT Bold" pitchFamily="34" charset="0"/>
                </a:rPr>
                <a:t> con </a:t>
              </a:r>
              <a:r>
                <a:rPr lang="it-IT" sz="2000" b="1" dirty="0" err="1" smtClean="0">
                  <a:solidFill>
                    <a:srgbClr val="002060"/>
                  </a:solidFill>
                  <a:latin typeface="Arial Rounded MT Bold" pitchFamily="34" charset="0"/>
                </a:rPr>
                <a:t>esperanza</a:t>
              </a:r>
              <a:r>
                <a:rPr lang="it-IT" sz="2000" b="1" dirty="0" smtClean="0">
                  <a:solidFill>
                    <a:srgbClr val="002060"/>
                  </a:solidFill>
                  <a:latin typeface="Arial Rounded MT Bold" pitchFamily="34" charset="0"/>
                </a:rPr>
                <a:t> </a:t>
              </a:r>
              <a:r>
                <a:rPr lang="it-IT" sz="2000" b="1" dirty="0" err="1" smtClean="0">
                  <a:solidFill>
                    <a:srgbClr val="002060"/>
                  </a:solidFill>
                  <a:latin typeface="Arial Rounded MT Bold" pitchFamily="34" charset="0"/>
                </a:rPr>
                <a:t>ilimitada</a:t>
              </a:r>
              <a:endParaRPr lang="it-IT" sz="2000" b="1" dirty="0">
                <a:solidFill>
                  <a:srgbClr val="002060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25" name="Rettangolo 24"/>
          <p:cNvSpPr/>
          <p:nvPr/>
        </p:nvSpPr>
        <p:spPr>
          <a:xfrm>
            <a:off x="3384376" y="1124744"/>
            <a:ext cx="486003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it-IT" sz="2400" b="1" dirty="0" smtClean="0">
                <a:solidFill>
                  <a:schemeClr val="bg1">
                    <a:lumMod val="9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La </a:t>
            </a:r>
            <a:r>
              <a:rPr lang="it-IT" sz="2400" b="1" dirty="0" err="1" smtClean="0">
                <a:solidFill>
                  <a:schemeClr val="bg1">
                    <a:lumMod val="9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amabilidad</a:t>
            </a:r>
            <a:r>
              <a:rPr lang="it-IT" sz="2400" b="1" dirty="0" smtClean="0">
                <a:solidFill>
                  <a:schemeClr val="bg1">
                    <a:lumMod val="9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de Don Bosco </a:t>
            </a:r>
            <a:r>
              <a:rPr lang="it-IT" sz="2400" b="1" dirty="0" err="1" smtClean="0">
                <a:solidFill>
                  <a:schemeClr val="bg1">
                    <a:lumMod val="9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exige…</a:t>
            </a:r>
            <a:endParaRPr lang="it-IT" sz="2400" b="1" dirty="0">
              <a:solidFill>
                <a:schemeClr val="bg1">
                  <a:lumMod val="9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28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32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4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16" name="Figura a mano libera 15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124560" y="2950774"/>
              <a:ext cx="56239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15" name="Immagine 14" descr="girasole PNG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6588224" y="764704"/>
            <a:ext cx="2555776" cy="5096773"/>
          </a:xfrm>
          <a:prstGeom prst="rect">
            <a:avLst/>
          </a:prstGeom>
        </p:spPr>
      </p:pic>
      <p:sp>
        <p:nvSpPr>
          <p:cNvPr id="28" name="Rettangolo 27"/>
          <p:cNvSpPr/>
          <p:nvPr/>
        </p:nvSpPr>
        <p:spPr>
          <a:xfrm>
            <a:off x="2123728" y="1844824"/>
            <a:ext cx="56886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i="1" dirty="0" smtClean="0">
                <a:solidFill>
                  <a:srgbClr val="FF0000"/>
                </a:solidFill>
                <a:latin typeface="Footlight MT Light" pitchFamily="18" charset="0"/>
              </a:rPr>
              <a:t>No existe amor verdadero </a:t>
            </a:r>
          </a:p>
          <a:p>
            <a:pPr algn="ctr"/>
            <a:r>
              <a:rPr lang="es-ES" sz="2800" i="1" dirty="0" smtClean="0">
                <a:solidFill>
                  <a:srgbClr val="FF0000"/>
                </a:solidFill>
                <a:latin typeface="Footlight MT Light" pitchFamily="18" charset="0"/>
              </a:rPr>
              <a:t>sin ascética; y no existe </a:t>
            </a:r>
          </a:p>
          <a:p>
            <a:pPr algn="ctr"/>
            <a:r>
              <a:rPr lang="es-ES" sz="2800" i="1" dirty="0" smtClean="0">
                <a:solidFill>
                  <a:srgbClr val="FF0000"/>
                </a:solidFill>
                <a:latin typeface="Footlight MT Light" pitchFamily="18" charset="0"/>
              </a:rPr>
              <a:t>ascética sin encuentro c</a:t>
            </a:r>
          </a:p>
          <a:p>
            <a:pPr algn="ctr"/>
            <a:r>
              <a:rPr lang="es-ES" sz="2800" i="1" dirty="0" smtClean="0">
                <a:solidFill>
                  <a:srgbClr val="FF0000"/>
                </a:solidFill>
                <a:latin typeface="Footlight MT Light" pitchFamily="18" charset="0"/>
              </a:rPr>
              <a:t>on Dios en la oración.</a:t>
            </a:r>
            <a:endParaRPr lang="it-IT" sz="2800" i="1" dirty="0">
              <a:solidFill>
                <a:srgbClr val="FF0000"/>
              </a:solidFill>
              <a:latin typeface="Footlight MT Light" pitchFamily="18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1835696" y="4221088"/>
            <a:ext cx="65527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i="1" dirty="0" smtClean="0">
                <a:solidFill>
                  <a:srgbClr val="FF0000"/>
                </a:solidFill>
                <a:latin typeface="Footlight MT Light" pitchFamily="18" charset="0"/>
              </a:rPr>
              <a:t>La espiritualidad apostólica </a:t>
            </a:r>
          </a:p>
          <a:p>
            <a:pPr algn="ctr"/>
            <a:r>
              <a:rPr lang="es-ES" sz="2800" i="1" dirty="0" smtClean="0">
                <a:solidFill>
                  <a:srgbClr val="FF0000"/>
                </a:solidFill>
                <a:latin typeface="Footlight MT Light" pitchFamily="18" charset="0"/>
              </a:rPr>
              <a:t>de la Familia Salesiana se caracteriza </a:t>
            </a:r>
          </a:p>
          <a:p>
            <a:pPr algn="ctr"/>
            <a:r>
              <a:rPr lang="es-ES" sz="2800" i="1" dirty="0" smtClean="0">
                <a:solidFill>
                  <a:srgbClr val="FF0000"/>
                </a:solidFill>
                <a:latin typeface="Footlight MT Light" pitchFamily="18" charset="0"/>
              </a:rPr>
              <a:t>no por un amor entendido genéricamente, sino por la capacidad de amar </a:t>
            </a:r>
          </a:p>
          <a:p>
            <a:pPr algn="ctr"/>
            <a:r>
              <a:rPr lang="es-ES" sz="2800" i="1" dirty="0" smtClean="0">
                <a:solidFill>
                  <a:srgbClr val="FF0000"/>
                </a:solidFill>
                <a:latin typeface="Footlight MT Light" pitchFamily="18" charset="0"/>
              </a:rPr>
              <a:t>y de hacerse amar.</a:t>
            </a:r>
            <a:endParaRPr lang="it-IT" sz="2800" i="1" dirty="0">
              <a:solidFill>
                <a:srgbClr val="FF0000"/>
              </a:solidFill>
              <a:latin typeface="Footlight MT Light" pitchFamily="18" charset="0"/>
            </a:endParaRPr>
          </a:p>
        </p:txBody>
      </p:sp>
      <p:pic>
        <p:nvPicPr>
          <p:cNvPr id="11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  <p:bldP spid="22" grpId="0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33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16" name="Figura a mano libera 15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123626" y="2950774"/>
              <a:ext cx="56239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8" name="Figura a mano libera 7"/>
          <p:cNvSpPr/>
          <p:nvPr/>
        </p:nvSpPr>
        <p:spPr>
          <a:xfrm>
            <a:off x="2771800" y="2420888"/>
            <a:ext cx="5904656" cy="2808312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73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Don Bosco ha sabido captar el deseo de felicidad presente en los jóvenes </a:t>
            </a:r>
          </a:p>
          <a:p>
            <a:pPr algn="ctr"/>
            <a:r>
              <a:rPr lang="es-ES" sz="24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y ha declinado su gozo de vivir </a:t>
            </a:r>
          </a:p>
          <a:p>
            <a:pPr algn="ctr"/>
            <a:r>
              <a:rPr lang="es-ES" sz="24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en los lenguajes de la alegría, del patio </a:t>
            </a:r>
          </a:p>
          <a:p>
            <a:pPr algn="ctr"/>
            <a:r>
              <a:rPr lang="es-ES" sz="24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y de la fiesta; pero nunca ha dejado </a:t>
            </a:r>
          </a:p>
          <a:p>
            <a:pPr algn="ctr"/>
            <a:r>
              <a:rPr lang="es-ES" sz="24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de señalar a Dios como fuente </a:t>
            </a:r>
          </a:p>
          <a:p>
            <a:pPr algn="ctr"/>
            <a:r>
              <a:rPr lang="es-ES" sz="24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de la verdadera alegría.</a:t>
            </a:r>
            <a:endParaRPr lang="it-IT" sz="2400" i="1" dirty="0">
              <a:solidFill>
                <a:srgbClr val="FFFF00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0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20"/>
          <p:cNvGrpSpPr/>
          <p:nvPr/>
        </p:nvGrpSpPr>
        <p:grpSpPr>
          <a:xfrm>
            <a:off x="2376264" y="188640"/>
            <a:ext cx="6660233" cy="576064"/>
            <a:chOff x="2627784" y="2910162"/>
            <a:chExt cx="6120680" cy="1079154"/>
          </a:xfrm>
        </p:grpSpPr>
        <p:sp>
          <p:nvSpPr>
            <p:cNvPr id="16" name="Figura a mano libera 15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123626" y="3045056"/>
              <a:ext cx="56190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8" name="Figura a mano libera 7"/>
          <p:cNvSpPr/>
          <p:nvPr/>
        </p:nvSpPr>
        <p:spPr>
          <a:xfrm>
            <a:off x="2771800" y="1124744"/>
            <a:ext cx="6192688" cy="2088232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73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En la escuela de Don Bosco, </a:t>
            </a:r>
          </a:p>
          <a:p>
            <a:pPr algn="ctr"/>
            <a:r>
              <a:rPr lang="es-ES" sz="24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el que pertenece a la Familia Salesiana cultiva, dentro de sí, algunas actitudes que favorecen la alegría y que la comunican a los demás.</a:t>
            </a:r>
            <a:endParaRPr lang="it-IT" sz="2400" i="1" dirty="0">
              <a:solidFill>
                <a:srgbClr val="FFFF00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Figura a mano libera 9"/>
          <p:cNvSpPr/>
          <p:nvPr/>
        </p:nvSpPr>
        <p:spPr>
          <a:xfrm>
            <a:off x="2423974" y="3645024"/>
            <a:ext cx="6324091" cy="869919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547963 w 5616624"/>
              <a:gd name="connsiteY10" fmla="*/ 216024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547963 w 5616624"/>
              <a:gd name="connsiteY10" fmla="*/ 216024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547963 w 5616624"/>
              <a:gd name="connsiteY10" fmla="*/ 216024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547963 w 5616624"/>
              <a:gd name="connsiteY10" fmla="*/ 216024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  <a:gd name="connsiteX0" fmla="*/ 216028 w 5616624"/>
              <a:gd name="connsiteY0" fmla="*/ 0 h 1322882"/>
              <a:gd name="connsiteX1" fmla="*/ 5616624 w 5616624"/>
              <a:gd name="connsiteY1" fmla="*/ 0 h 1322882"/>
              <a:gd name="connsiteX2" fmla="*/ 5616624 w 5616624"/>
              <a:gd name="connsiteY2" fmla="*/ 0 h 1322882"/>
              <a:gd name="connsiteX3" fmla="*/ 5616624 w 5616624"/>
              <a:gd name="connsiteY3" fmla="*/ 0 h 1322882"/>
              <a:gd name="connsiteX4" fmla="*/ 5274147 w 5616624"/>
              <a:gd name="connsiteY4" fmla="*/ 756084 h 1322882"/>
              <a:gd name="connsiteX5" fmla="*/ 5553351 w 5616624"/>
              <a:gd name="connsiteY5" fmla="*/ 1232871 h 1322882"/>
              <a:gd name="connsiteX6" fmla="*/ 5400596 w 5616624"/>
              <a:gd name="connsiteY6" fmla="*/ 1296144 h 1322882"/>
              <a:gd name="connsiteX7" fmla="*/ 0 w 5616624"/>
              <a:gd name="connsiteY7" fmla="*/ 1296144 h 1322882"/>
              <a:gd name="connsiteX8" fmla="*/ 0 w 5616624"/>
              <a:gd name="connsiteY8" fmla="*/ 1296144 h 1322882"/>
              <a:gd name="connsiteX9" fmla="*/ 0 w 5616624"/>
              <a:gd name="connsiteY9" fmla="*/ 1296144 h 1322882"/>
              <a:gd name="connsiteX10" fmla="*/ 547963 w 5616624"/>
              <a:gd name="connsiteY10" fmla="*/ 216024 h 1322882"/>
              <a:gd name="connsiteX11" fmla="*/ 63273 w 5616624"/>
              <a:gd name="connsiteY11" fmla="*/ 63273 h 1322882"/>
              <a:gd name="connsiteX12" fmla="*/ 216028 w 5616624"/>
              <a:gd name="connsiteY12" fmla="*/ 0 h 1322882"/>
              <a:gd name="connsiteX0" fmla="*/ 216028 w 5616624"/>
              <a:gd name="connsiteY0" fmla="*/ 0 h 1304879"/>
              <a:gd name="connsiteX1" fmla="*/ 5616624 w 5616624"/>
              <a:gd name="connsiteY1" fmla="*/ 0 h 1304879"/>
              <a:gd name="connsiteX2" fmla="*/ 5616624 w 5616624"/>
              <a:gd name="connsiteY2" fmla="*/ 0 h 1304879"/>
              <a:gd name="connsiteX3" fmla="*/ 5616624 w 5616624"/>
              <a:gd name="connsiteY3" fmla="*/ 0 h 1304879"/>
              <a:gd name="connsiteX4" fmla="*/ 5274147 w 5616624"/>
              <a:gd name="connsiteY4" fmla="*/ 756084 h 1304879"/>
              <a:gd name="connsiteX5" fmla="*/ 5553351 w 5616624"/>
              <a:gd name="connsiteY5" fmla="*/ 1232871 h 1304879"/>
              <a:gd name="connsiteX6" fmla="*/ 5205652 w 5616624"/>
              <a:gd name="connsiteY6" fmla="*/ 1188132 h 1304879"/>
              <a:gd name="connsiteX7" fmla="*/ 0 w 5616624"/>
              <a:gd name="connsiteY7" fmla="*/ 1296144 h 1304879"/>
              <a:gd name="connsiteX8" fmla="*/ 0 w 5616624"/>
              <a:gd name="connsiteY8" fmla="*/ 1296144 h 1304879"/>
              <a:gd name="connsiteX9" fmla="*/ 0 w 5616624"/>
              <a:gd name="connsiteY9" fmla="*/ 1296144 h 1304879"/>
              <a:gd name="connsiteX10" fmla="*/ 547963 w 5616624"/>
              <a:gd name="connsiteY10" fmla="*/ 216024 h 1304879"/>
              <a:gd name="connsiteX11" fmla="*/ 63273 w 5616624"/>
              <a:gd name="connsiteY11" fmla="*/ 63273 h 1304879"/>
              <a:gd name="connsiteX12" fmla="*/ 216028 w 5616624"/>
              <a:gd name="connsiteY12" fmla="*/ 0 h 1304879"/>
              <a:gd name="connsiteX0" fmla="*/ 216028 w 5684740"/>
              <a:gd name="connsiteY0" fmla="*/ 0 h 1304879"/>
              <a:gd name="connsiteX1" fmla="*/ 5616624 w 5684740"/>
              <a:gd name="connsiteY1" fmla="*/ 0 h 1304879"/>
              <a:gd name="connsiteX2" fmla="*/ 5616624 w 5684740"/>
              <a:gd name="connsiteY2" fmla="*/ 0 h 1304879"/>
              <a:gd name="connsiteX3" fmla="*/ 5616624 w 5684740"/>
              <a:gd name="connsiteY3" fmla="*/ 0 h 1304879"/>
              <a:gd name="connsiteX4" fmla="*/ 5274147 w 5684740"/>
              <a:gd name="connsiteY4" fmla="*/ 756084 h 1304879"/>
              <a:gd name="connsiteX5" fmla="*/ 5553351 w 5684740"/>
              <a:gd name="connsiteY5" fmla="*/ 1232871 h 1304879"/>
              <a:gd name="connsiteX6" fmla="*/ 5205652 w 5684740"/>
              <a:gd name="connsiteY6" fmla="*/ 1188132 h 1304879"/>
              <a:gd name="connsiteX7" fmla="*/ 2808312 w 5684740"/>
              <a:gd name="connsiteY7" fmla="*/ 1080120 h 1304879"/>
              <a:gd name="connsiteX8" fmla="*/ 0 w 5684740"/>
              <a:gd name="connsiteY8" fmla="*/ 1296144 h 1304879"/>
              <a:gd name="connsiteX9" fmla="*/ 0 w 5684740"/>
              <a:gd name="connsiteY9" fmla="*/ 1296144 h 1304879"/>
              <a:gd name="connsiteX10" fmla="*/ 0 w 5684740"/>
              <a:gd name="connsiteY10" fmla="*/ 1296144 h 1304879"/>
              <a:gd name="connsiteX11" fmla="*/ 547963 w 5684740"/>
              <a:gd name="connsiteY11" fmla="*/ 216024 h 1304879"/>
              <a:gd name="connsiteX12" fmla="*/ 63273 w 5684740"/>
              <a:gd name="connsiteY12" fmla="*/ 63273 h 1304879"/>
              <a:gd name="connsiteX13" fmla="*/ 216028 w 5684740"/>
              <a:gd name="connsiteY13" fmla="*/ 0 h 1304879"/>
              <a:gd name="connsiteX0" fmla="*/ 546887 w 6015599"/>
              <a:gd name="connsiteY0" fmla="*/ 0 h 1304879"/>
              <a:gd name="connsiteX1" fmla="*/ 3276162 w 6015599"/>
              <a:gd name="connsiteY1" fmla="*/ 216024 h 1304879"/>
              <a:gd name="connsiteX2" fmla="*/ 5947483 w 6015599"/>
              <a:gd name="connsiteY2" fmla="*/ 0 h 1304879"/>
              <a:gd name="connsiteX3" fmla="*/ 5947483 w 6015599"/>
              <a:gd name="connsiteY3" fmla="*/ 0 h 1304879"/>
              <a:gd name="connsiteX4" fmla="*/ 5947483 w 6015599"/>
              <a:gd name="connsiteY4" fmla="*/ 0 h 1304879"/>
              <a:gd name="connsiteX5" fmla="*/ 5605006 w 6015599"/>
              <a:gd name="connsiteY5" fmla="*/ 756084 h 1304879"/>
              <a:gd name="connsiteX6" fmla="*/ 5884210 w 6015599"/>
              <a:gd name="connsiteY6" fmla="*/ 1232871 h 1304879"/>
              <a:gd name="connsiteX7" fmla="*/ 5536511 w 6015599"/>
              <a:gd name="connsiteY7" fmla="*/ 1188132 h 1304879"/>
              <a:gd name="connsiteX8" fmla="*/ 3139171 w 6015599"/>
              <a:gd name="connsiteY8" fmla="*/ 1080120 h 1304879"/>
              <a:gd name="connsiteX9" fmla="*/ 330859 w 6015599"/>
              <a:gd name="connsiteY9" fmla="*/ 1296144 h 1304879"/>
              <a:gd name="connsiteX10" fmla="*/ 330859 w 6015599"/>
              <a:gd name="connsiteY10" fmla="*/ 1296144 h 1304879"/>
              <a:gd name="connsiteX11" fmla="*/ 330859 w 6015599"/>
              <a:gd name="connsiteY11" fmla="*/ 1296144 h 1304879"/>
              <a:gd name="connsiteX12" fmla="*/ 878822 w 6015599"/>
              <a:gd name="connsiteY12" fmla="*/ 216024 h 1304879"/>
              <a:gd name="connsiteX13" fmla="*/ 394132 w 6015599"/>
              <a:gd name="connsiteY13" fmla="*/ 63273 h 1304879"/>
              <a:gd name="connsiteX14" fmla="*/ 546887 w 6015599"/>
              <a:gd name="connsiteY14" fmla="*/ 0 h 1304879"/>
              <a:gd name="connsiteX0" fmla="*/ 546887 w 6015599"/>
              <a:gd name="connsiteY0" fmla="*/ 0 h 1304879"/>
              <a:gd name="connsiteX1" fmla="*/ 3276162 w 6015599"/>
              <a:gd name="connsiteY1" fmla="*/ 216024 h 1304879"/>
              <a:gd name="connsiteX2" fmla="*/ 5947483 w 6015599"/>
              <a:gd name="connsiteY2" fmla="*/ 0 h 1304879"/>
              <a:gd name="connsiteX3" fmla="*/ 5947483 w 6015599"/>
              <a:gd name="connsiteY3" fmla="*/ 0 h 1304879"/>
              <a:gd name="connsiteX4" fmla="*/ 5947483 w 6015599"/>
              <a:gd name="connsiteY4" fmla="*/ 0 h 1304879"/>
              <a:gd name="connsiteX5" fmla="*/ 5605006 w 6015599"/>
              <a:gd name="connsiteY5" fmla="*/ 756084 h 1304879"/>
              <a:gd name="connsiteX6" fmla="*/ 5884210 w 6015599"/>
              <a:gd name="connsiteY6" fmla="*/ 1232871 h 1304879"/>
              <a:gd name="connsiteX7" fmla="*/ 5536511 w 6015599"/>
              <a:gd name="connsiteY7" fmla="*/ 1188132 h 1304879"/>
              <a:gd name="connsiteX8" fmla="*/ 3139171 w 6015599"/>
              <a:gd name="connsiteY8" fmla="*/ 1080120 h 1304879"/>
              <a:gd name="connsiteX9" fmla="*/ 330859 w 6015599"/>
              <a:gd name="connsiteY9" fmla="*/ 1296144 h 1304879"/>
              <a:gd name="connsiteX10" fmla="*/ 330859 w 6015599"/>
              <a:gd name="connsiteY10" fmla="*/ 1296144 h 1304879"/>
              <a:gd name="connsiteX11" fmla="*/ 330859 w 6015599"/>
              <a:gd name="connsiteY11" fmla="*/ 1296144 h 1304879"/>
              <a:gd name="connsiteX12" fmla="*/ 878822 w 6015599"/>
              <a:gd name="connsiteY12" fmla="*/ 216024 h 1304879"/>
              <a:gd name="connsiteX13" fmla="*/ 394132 w 6015599"/>
              <a:gd name="connsiteY13" fmla="*/ 63273 h 1304879"/>
              <a:gd name="connsiteX14" fmla="*/ 546887 w 6015599"/>
              <a:gd name="connsiteY14" fmla="*/ 0 h 130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15599" h="1304879">
                <a:moveTo>
                  <a:pt x="546887" y="0"/>
                </a:moveTo>
                <a:lnTo>
                  <a:pt x="3276162" y="216024"/>
                </a:lnTo>
                <a:lnTo>
                  <a:pt x="5947483" y="0"/>
                </a:lnTo>
                <a:lnTo>
                  <a:pt x="5947483" y="0"/>
                </a:lnTo>
                <a:lnTo>
                  <a:pt x="5947483" y="0"/>
                </a:lnTo>
                <a:lnTo>
                  <a:pt x="5605006" y="756084"/>
                </a:lnTo>
                <a:cubicBezTo>
                  <a:pt x="5605006" y="813378"/>
                  <a:pt x="5895626" y="1160863"/>
                  <a:pt x="5884210" y="1232871"/>
                </a:cubicBezTo>
                <a:cubicBezTo>
                  <a:pt x="5872794" y="1304879"/>
                  <a:pt x="6015599" y="1193295"/>
                  <a:pt x="5536511" y="1188132"/>
                </a:cubicBezTo>
                <a:lnTo>
                  <a:pt x="3139171" y="1080120"/>
                </a:lnTo>
                <a:lnTo>
                  <a:pt x="330859" y="1296144"/>
                </a:lnTo>
                <a:lnTo>
                  <a:pt x="330859" y="1296144"/>
                </a:lnTo>
                <a:lnTo>
                  <a:pt x="330859" y="1296144"/>
                </a:lnTo>
                <a:cubicBezTo>
                  <a:pt x="513513" y="936104"/>
                  <a:pt x="898331" y="1049898"/>
                  <a:pt x="878822" y="216024"/>
                </a:cubicBezTo>
                <a:cubicBezTo>
                  <a:pt x="878822" y="158730"/>
                  <a:pt x="449455" y="99277"/>
                  <a:pt x="394132" y="63273"/>
                </a:cubicBezTo>
                <a:cubicBezTo>
                  <a:pt x="338809" y="27269"/>
                  <a:pt x="0" y="7785"/>
                  <a:pt x="546887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    confianza en la victoria del bien</a:t>
            </a:r>
            <a:endParaRPr lang="it-IT" sz="2400" i="1" dirty="0">
              <a:solidFill>
                <a:schemeClr val="bg1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1" name="Figura a mano libera 10"/>
          <p:cNvSpPr/>
          <p:nvPr/>
        </p:nvSpPr>
        <p:spPr>
          <a:xfrm>
            <a:off x="2675475" y="4653136"/>
            <a:ext cx="6468525" cy="915955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547963 w 5616624"/>
              <a:gd name="connsiteY10" fmla="*/ 216024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547963 w 5616624"/>
              <a:gd name="connsiteY10" fmla="*/ 216024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547963 w 5616624"/>
              <a:gd name="connsiteY10" fmla="*/ 216024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547963 w 5616624"/>
              <a:gd name="connsiteY10" fmla="*/ 216024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  <a:gd name="connsiteX0" fmla="*/ 216028 w 5616624"/>
              <a:gd name="connsiteY0" fmla="*/ 0 h 1322882"/>
              <a:gd name="connsiteX1" fmla="*/ 5616624 w 5616624"/>
              <a:gd name="connsiteY1" fmla="*/ 0 h 1322882"/>
              <a:gd name="connsiteX2" fmla="*/ 5616624 w 5616624"/>
              <a:gd name="connsiteY2" fmla="*/ 0 h 1322882"/>
              <a:gd name="connsiteX3" fmla="*/ 5616624 w 5616624"/>
              <a:gd name="connsiteY3" fmla="*/ 0 h 1322882"/>
              <a:gd name="connsiteX4" fmla="*/ 5274147 w 5616624"/>
              <a:gd name="connsiteY4" fmla="*/ 756084 h 1322882"/>
              <a:gd name="connsiteX5" fmla="*/ 5553351 w 5616624"/>
              <a:gd name="connsiteY5" fmla="*/ 1232871 h 1322882"/>
              <a:gd name="connsiteX6" fmla="*/ 5400596 w 5616624"/>
              <a:gd name="connsiteY6" fmla="*/ 1296144 h 1322882"/>
              <a:gd name="connsiteX7" fmla="*/ 0 w 5616624"/>
              <a:gd name="connsiteY7" fmla="*/ 1296144 h 1322882"/>
              <a:gd name="connsiteX8" fmla="*/ 0 w 5616624"/>
              <a:gd name="connsiteY8" fmla="*/ 1296144 h 1322882"/>
              <a:gd name="connsiteX9" fmla="*/ 0 w 5616624"/>
              <a:gd name="connsiteY9" fmla="*/ 1296144 h 1322882"/>
              <a:gd name="connsiteX10" fmla="*/ 547963 w 5616624"/>
              <a:gd name="connsiteY10" fmla="*/ 216024 h 1322882"/>
              <a:gd name="connsiteX11" fmla="*/ 63273 w 5616624"/>
              <a:gd name="connsiteY11" fmla="*/ 63273 h 1322882"/>
              <a:gd name="connsiteX12" fmla="*/ 216028 w 5616624"/>
              <a:gd name="connsiteY12" fmla="*/ 0 h 1322882"/>
              <a:gd name="connsiteX0" fmla="*/ 216028 w 5616624"/>
              <a:gd name="connsiteY0" fmla="*/ 0 h 1304879"/>
              <a:gd name="connsiteX1" fmla="*/ 5616624 w 5616624"/>
              <a:gd name="connsiteY1" fmla="*/ 0 h 1304879"/>
              <a:gd name="connsiteX2" fmla="*/ 5616624 w 5616624"/>
              <a:gd name="connsiteY2" fmla="*/ 0 h 1304879"/>
              <a:gd name="connsiteX3" fmla="*/ 5616624 w 5616624"/>
              <a:gd name="connsiteY3" fmla="*/ 0 h 1304879"/>
              <a:gd name="connsiteX4" fmla="*/ 5274147 w 5616624"/>
              <a:gd name="connsiteY4" fmla="*/ 756084 h 1304879"/>
              <a:gd name="connsiteX5" fmla="*/ 5553351 w 5616624"/>
              <a:gd name="connsiteY5" fmla="*/ 1232871 h 1304879"/>
              <a:gd name="connsiteX6" fmla="*/ 5205652 w 5616624"/>
              <a:gd name="connsiteY6" fmla="*/ 1188132 h 1304879"/>
              <a:gd name="connsiteX7" fmla="*/ 0 w 5616624"/>
              <a:gd name="connsiteY7" fmla="*/ 1296144 h 1304879"/>
              <a:gd name="connsiteX8" fmla="*/ 0 w 5616624"/>
              <a:gd name="connsiteY8" fmla="*/ 1296144 h 1304879"/>
              <a:gd name="connsiteX9" fmla="*/ 0 w 5616624"/>
              <a:gd name="connsiteY9" fmla="*/ 1296144 h 1304879"/>
              <a:gd name="connsiteX10" fmla="*/ 547963 w 5616624"/>
              <a:gd name="connsiteY10" fmla="*/ 216024 h 1304879"/>
              <a:gd name="connsiteX11" fmla="*/ 63273 w 5616624"/>
              <a:gd name="connsiteY11" fmla="*/ 63273 h 1304879"/>
              <a:gd name="connsiteX12" fmla="*/ 216028 w 5616624"/>
              <a:gd name="connsiteY12" fmla="*/ 0 h 1304879"/>
              <a:gd name="connsiteX0" fmla="*/ 216028 w 5684740"/>
              <a:gd name="connsiteY0" fmla="*/ 0 h 1304879"/>
              <a:gd name="connsiteX1" fmla="*/ 5616624 w 5684740"/>
              <a:gd name="connsiteY1" fmla="*/ 0 h 1304879"/>
              <a:gd name="connsiteX2" fmla="*/ 5616624 w 5684740"/>
              <a:gd name="connsiteY2" fmla="*/ 0 h 1304879"/>
              <a:gd name="connsiteX3" fmla="*/ 5616624 w 5684740"/>
              <a:gd name="connsiteY3" fmla="*/ 0 h 1304879"/>
              <a:gd name="connsiteX4" fmla="*/ 5274147 w 5684740"/>
              <a:gd name="connsiteY4" fmla="*/ 756084 h 1304879"/>
              <a:gd name="connsiteX5" fmla="*/ 5553351 w 5684740"/>
              <a:gd name="connsiteY5" fmla="*/ 1232871 h 1304879"/>
              <a:gd name="connsiteX6" fmla="*/ 5205652 w 5684740"/>
              <a:gd name="connsiteY6" fmla="*/ 1188132 h 1304879"/>
              <a:gd name="connsiteX7" fmla="*/ 2808312 w 5684740"/>
              <a:gd name="connsiteY7" fmla="*/ 1080120 h 1304879"/>
              <a:gd name="connsiteX8" fmla="*/ 0 w 5684740"/>
              <a:gd name="connsiteY8" fmla="*/ 1296144 h 1304879"/>
              <a:gd name="connsiteX9" fmla="*/ 0 w 5684740"/>
              <a:gd name="connsiteY9" fmla="*/ 1296144 h 1304879"/>
              <a:gd name="connsiteX10" fmla="*/ 0 w 5684740"/>
              <a:gd name="connsiteY10" fmla="*/ 1296144 h 1304879"/>
              <a:gd name="connsiteX11" fmla="*/ 547963 w 5684740"/>
              <a:gd name="connsiteY11" fmla="*/ 216024 h 1304879"/>
              <a:gd name="connsiteX12" fmla="*/ 63273 w 5684740"/>
              <a:gd name="connsiteY12" fmla="*/ 63273 h 1304879"/>
              <a:gd name="connsiteX13" fmla="*/ 216028 w 5684740"/>
              <a:gd name="connsiteY13" fmla="*/ 0 h 1304879"/>
              <a:gd name="connsiteX0" fmla="*/ 546887 w 6015599"/>
              <a:gd name="connsiteY0" fmla="*/ 0 h 1304879"/>
              <a:gd name="connsiteX1" fmla="*/ 3276162 w 6015599"/>
              <a:gd name="connsiteY1" fmla="*/ 216024 h 1304879"/>
              <a:gd name="connsiteX2" fmla="*/ 5947483 w 6015599"/>
              <a:gd name="connsiteY2" fmla="*/ 0 h 1304879"/>
              <a:gd name="connsiteX3" fmla="*/ 5947483 w 6015599"/>
              <a:gd name="connsiteY3" fmla="*/ 0 h 1304879"/>
              <a:gd name="connsiteX4" fmla="*/ 5947483 w 6015599"/>
              <a:gd name="connsiteY4" fmla="*/ 0 h 1304879"/>
              <a:gd name="connsiteX5" fmla="*/ 5605006 w 6015599"/>
              <a:gd name="connsiteY5" fmla="*/ 756084 h 1304879"/>
              <a:gd name="connsiteX6" fmla="*/ 5884210 w 6015599"/>
              <a:gd name="connsiteY6" fmla="*/ 1232871 h 1304879"/>
              <a:gd name="connsiteX7" fmla="*/ 5536511 w 6015599"/>
              <a:gd name="connsiteY7" fmla="*/ 1188132 h 1304879"/>
              <a:gd name="connsiteX8" fmla="*/ 3139171 w 6015599"/>
              <a:gd name="connsiteY8" fmla="*/ 1080120 h 1304879"/>
              <a:gd name="connsiteX9" fmla="*/ 330859 w 6015599"/>
              <a:gd name="connsiteY9" fmla="*/ 1296144 h 1304879"/>
              <a:gd name="connsiteX10" fmla="*/ 330859 w 6015599"/>
              <a:gd name="connsiteY10" fmla="*/ 1296144 h 1304879"/>
              <a:gd name="connsiteX11" fmla="*/ 330859 w 6015599"/>
              <a:gd name="connsiteY11" fmla="*/ 1296144 h 1304879"/>
              <a:gd name="connsiteX12" fmla="*/ 878822 w 6015599"/>
              <a:gd name="connsiteY12" fmla="*/ 216024 h 1304879"/>
              <a:gd name="connsiteX13" fmla="*/ 394132 w 6015599"/>
              <a:gd name="connsiteY13" fmla="*/ 63273 h 1304879"/>
              <a:gd name="connsiteX14" fmla="*/ 546887 w 6015599"/>
              <a:gd name="connsiteY14" fmla="*/ 0 h 1304879"/>
              <a:gd name="connsiteX0" fmla="*/ 546887 w 6015599"/>
              <a:gd name="connsiteY0" fmla="*/ 0 h 1304879"/>
              <a:gd name="connsiteX1" fmla="*/ 3276162 w 6015599"/>
              <a:gd name="connsiteY1" fmla="*/ 216024 h 1304879"/>
              <a:gd name="connsiteX2" fmla="*/ 5947483 w 6015599"/>
              <a:gd name="connsiteY2" fmla="*/ 0 h 1304879"/>
              <a:gd name="connsiteX3" fmla="*/ 5947483 w 6015599"/>
              <a:gd name="connsiteY3" fmla="*/ 0 h 1304879"/>
              <a:gd name="connsiteX4" fmla="*/ 5947483 w 6015599"/>
              <a:gd name="connsiteY4" fmla="*/ 0 h 1304879"/>
              <a:gd name="connsiteX5" fmla="*/ 5605006 w 6015599"/>
              <a:gd name="connsiteY5" fmla="*/ 756084 h 1304879"/>
              <a:gd name="connsiteX6" fmla="*/ 5884210 w 6015599"/>
              <a:gd name="connsiteY6" fmla="*/ 1232871 h 1304879"/>
              <a:gd name="connsiteX7" fmla="*/ 5536511 w 6015599"/>
              <a:gd name="connsiteY7" fmla="*/ 1188132 h 1304879"/>
              <a:gd name="connsiteX8" fmla="*/ 3139171 w 6015599"/>
              <a:gd name="connsiteY8" fmla="*/ 1080120 h 1304879"/>
              <a:gd name="connsiteX9" fmla="*/ 330859 w 6015599"/>
              <a:gd name="connsiteY9" fmla="*/ 1296144 h 1304879"/>
              <a:gd name="connsiteX10" fmla="*/ 330859 w 6015599"/>
              <a:gd name="connsiteY10" fmla="*/ 1296144 h 1304879"/>
              <a:gd name="connsiteX11" fmla="*/ 330859 w 6015599"/>
              <a:gd name="connsiteY11" fmla="*/ 1296144 h 1304879"/>
              <a:gd name="connsiteX12" fmla="*/ 878822 w 6015599"/>
              <a:gd name="connsiteY12" fmla="*/ 216024 h 1304879"/>
              <a:gd name="connsiteX13" fmla="*/ 394132 w 6015599"/>
              <a:gd name="connsiteY13" fmla="*/ 63273 h 1304879"/>
              <a:gd name="connsiteX14" fmla="*/ 546887 w 6015599"/>
              <a:gd name="connsiteY14" fmla="*/ 0 h 1304879"/>
              <a:gd name="connsiteX0" fmla="*/ 546887 w 6015599"/>
              <a:gd name="connsiteY0" fmla="*/ 26738 h 1400672"/>
              <a:gd name="connsiteX1" fmla="*/ 3276162 w 6015599"/>
              <a:gd name="connsiteY1" fmla="*/ 242762 h 1400672"/>
              <a:gd name="connsiteX2" fmla="*/ 5947483 w 6015599"/>
              <a:gd name="connsiteY2" fmla="*/ 26738 h 1400672"/>
              <a:gd name="connsiteX3" fmla="*/ 5947483 w 6015599"/>
              <a:gd name="connsiteY3" fmla="*/ 26738 h 1400672"/>
              <a:gd name="connsiteX4" fmla="*/ 5947483 w 6015599"/>
              <a:gd name="connsiteY4" fmla="*/ 26738 h 1400672"/>
              <a:gd name="connsiteX5" fmla="*/ 5605006 w 6015599"/>
              <a:gd name="connsiteY5" fmla="*/ 782822 h 1400672"/>
              <a:gd name="connsiteX6" fmla="*/ 5884210 w 6015599"/>
              <a:gd name="connsiteY6" fmla="*/ 1259609 h 1400672"/>
              <a:gd name="connsiteX7" fmla="*/ 5536511 w 6015599"/>
              <a:gd name="connsiteY7" fmla="*/ 1214870 h 1400672"/>
              <a:gd name="connsiteX8" fmla="*/ 3139171 w 6015599"/>
              <a:gd name="connsiteY8" fmla="*/ 1106858 h 1400672"/>
              <a:gd name="connsiteX9" fmla="*/ 330859 w 6015599"/>
              <a:gd name="connsiteY9" fmla="*/ 1322882 h 1400672"/>
              <a:gd name="connsiteX10" fmla="*/ 330859 w 6015599"/>
              <a:gd name="connsiteY10" fmla="*/ 1322882 h 1400672"/>
              <a:gd name="connsiteX11" fmla="*/ 330859 w 6015599"/>
              <a:gd name="connsiteY11" fmla="*/ 1322882 h 1400672"/>
              <a:gd name="connsiteX12" fmla="*/ 684954 w 6015599"/>
              <a:gd name="connsiteY12" fmla="*/ 566798 h 1400672"/>
              <a:gd name="connsiteX13" fmla="*/ 394132 w 6015599"/>
              <a:gd name="connsiteY13" fmla="*/ 90011 h 1400672"/>
              <a:gd name="connsiteX14" fmla="*/ 546887 w 6015599"/>
              <a:gd name="connsiteY14" fmla="*/ 26738 h 1400672"/>
              <a:gd name="connsiteX0" fmla="*/ 546887 w 6015599"/>
              <a:gd name="connsiteY0" fmla="*/ 26736 h 1400670"/>
              <a:gd name="connsiteX1" fmla="*/ 3276162 w 6015599"/>
              <a:gd name="connsiteY1" fmla="*/ 242760 h 1400670"/>
              <a:gd name="connsiteX2" fmla="*/ 5947483 w 6015599"/>
              <a:gd name="connsiteY2" fmla="*/ 26736 h 1400670"/>
              <a:gd name="connsiteX3" fmla="*/ 5947483 w 6015599"/>
              <a:gd name="connsiteY3" fmla="*/ 26736 h 1400670"/>
              <a:gd name="connsiteX4" fmla="*/ 5947483 w 6015599"/>
              <a:gd name="connsiteY4" fmla="*/ 26736 h 1400670"/>
              <a:gd name="connsiteX5" fmla="*/ 5548129 w 6015599"/>
              <a:gd name="connsiteY5" fmla="*/ 458784 h 1400670"/>
              <a:gd name="connsiteX6" fmla="*/ 5884210 w 6015599"/>
              <a:gd name="connsiteY6" fmla="*/ 1259607 h 1400670"/>
              <a:gd name="connsiteX7" fmla="*/ 5536511 w 6015599"/>
              <a:gd name="connsiteY7" fmla="*/ 1214868 h 1400670"/>
              <a:gd name="connsiteX8" fmla="*/ 3139171 w 6015599"/>
              <a:gd name="connsiteY8" fmla="*/ 1106856 h 1400670"/>
              <a:gd name="connsiteX9" fmla="*/ 330859 w 6015599"/>
              <a:gd name="connsiteY9" fmla="*/ 1322880 h 1400670"/>
              <a:gd name="connsiteX10" fmla="*/ 330859 w 6015599"/>
              <a:gd name="connsiteY10" fmla="*/ 1322880 h 1400670"/>
              <a:gd name="connsiteX11" fmla="*/ 330859 w 6015599"/>
              <a:gd name="connsiteY11" fmla="*/ 1322880 h 1400670"/>
              <a:gd name="connsiteX12" fmla="*/ 684954 w 6015599"/>
              <a:gd name="connsiteY12" fmla="*/ 566796 h 1400670"/>
              <a:gd name="connsiteX13" fmla="*/ 394132 w 6015599"/>
              <a:gd name="connsiteY13" fmla="*/ 90009 h 1400670"/>
              <a:gd name="connsiteX14" fmla="*/ 546887 w 6015599"/>
              <a:gd name="connsiteY14" fmla="*/ 26736 h 1400670"/>
              <a:gd name="connsiteX0" fmla="*/ 546887 w 6289978"/>
              <a:gd name="connsiteY0" fmla="*/ 26738 h 1400672"/>
              <a:gd name="connsiteX1" fmla="*/ 3276162 w 6289978"/>
              <a:gd name="connsiteY1" fmla="*/ 242762 h 1400672"/>
              <a:gd name="connsiteX2" fmla="*/ 5947483 w 6289978"/>
              <a:gd name="connsiteY2" fmla="*/ 26738 h 1400672"/>
              <a:gd name="connsiteX3" fmla="*/ 5947483 w 6289978"/>
              <a:gd name="connsiteY3" fmla="*/ 26738 h 1400672"/>
              <a:gd name="connsiteX4" fmla="*/ 5947483 w 6289978"/>
              <a:gd name="connsiteY4" fmla="*/ 26738 h 1400672"/>
              <a:gd name="connsiteX5" fmla="*/ 5548129 w 6289978"/>
              <a:gd name="connsiteY5" fmla="*/ 458786 h 1400672"/>
              <a:gd name="connsiteX6" fmla="*/ 5884210 w 6289978"/>
              <a:gd name="connsiteY6" fmla="*/ 1259609 h 1400672"/>
              <a:gd name="connsiteX7" fmla="*/ 5536511 w 6289978"/>
              <a:gd name="connsiteY7" fmla="*/ 1214870 h 1400672"/>
              <a:gd name="connsiteX8" fmla="*/ 3139171 w 6289978"/>
              <a:gd name="connsiteY8" fmla="*/ 1106858 h 1400672"/>
              <a:gd name="connsiteX9" fmla="*/ 330859 w 6289978"/>
              <a:gd name="connsiteY9" fmla="*/ 1322882 h 1400672"/>
              <a:gd name="connsiteX10" fmla="*/ 330859 w 6289978"/>
              <a:gd name="connsiteY10" fmla="*/ 1322882 h 1400672"/>
              <a:gd name="connsiteX11" fmla="*/ 330859 w 6289978"/>
              <a:gd name="connsiteY11" fmla="*/ 1322882 h 1400672"/>
              <a:gd name="connsiteX12" fmla="*/ 684954 w 6289978"/>
              <a:gd name="connsiteY12" fmla="*/ 566798 h 1400672"/>
              <a:gd name="connsiteX13" fmla="*/ 394132 w 6289978"/>
              <a:gd name="connsiteY13" fmla="*/ 90011 h 1400672"/>
              <a:gd name="connsiteX14" fmla="*/ 546887 w 6289978"/>
              <a:gd name="connsiteY14" fmla="*/ 26738 h 1400672"/>
              <a:gd name="connsiteX0" fmla="*/ 546887 w 6289978"/>
              <a:gd name="connsiteY0" fmla="*/ 26736 h 1400670"/>
              <a:gd name="connsiteX1" fmla="*/ 3276162 w 6289978"/>
              <a:gd name="connsiteY1" fmla="*/ 242760 h 1400670"/>
              <a:gd name="connsiteX2" fmla="*/ 5947483 w 6289978"/>
              <a:gd name="connsiteY2" fmla="*/ 26736 h 1400670"/>
              <a:gd name="connsiteX3" fmla="*/ 5947483 w 6289978"/>
              <a:gd name="connsiteY3" fmla="*/ 26736 h 1400670"/>
              <a:gd name="connsiteX4" fmla="*/ 5947483 w 6289978"/>
              <a:gd name="connsiteY4" fmla="*/ 26736 h 1400670"/>
              <a:gd name="connsiteX5" fmla="*/ 5548129 w 6289978"/>
              <a:gd name="connsiteY5" fmla="*/ 458784 h 1400670"/>
              <a:gd name="connsiteX6" fmla="*/ 5884210 w 6289978"/>
              <a:gd name="connsiteY6" fmla="*/ 1259607 h 1400670"/>
              <a:gd name="connsiteX7" fmla="*/ 5616624 w 6289978"/>
              <a:gd name="connsiteY7" fmla="*/ 1106856 h 1400670"/>
              <a:gd name="connsiteX8" fmla="*/ 3139171 w 6289978"/>
              <a:gd name="connsiteY8" fmla="*/ 1106856 h 1400670"/>
              <a:gd name="connsiteX9" fmla="*/ 330859 w 6289978"/>
              <a:gd name="connsiteY9" fmla="*/ 1322880 h 1400670"/>
              <a:gd name="connsiteX10" fmla="*/ 330859 w 6289978"/>
              <a:gd name="connsiteY10" fmla="*/ 1322880 h 1400670"/>
              <a:gd name="connsiteX11" fmla="*/ 330859 w 6289978"/>
              <a:gd name="connsiteY11" fmla="*/ 1322880 h 1400670"/>
              <a:gd name="connsiteX12" fmla="*/ 684954 w 6289978"/>
              <a:gd name="connsiteY12" fmla="*/ 566796 h 1400670"/>
              <a:gd name="connsiteX13" fmla="*/ 394132 w 6289978"/>
              <a:gd name="connsiteY13" fmla="*/ 90009 h 1400670"/>
              <a:gd name="connsiteX14" fmla="*/ 546887 w 6289978"/>
              <a:gd name="connsiteY14" fmla="*/ 26736 h 1400670"/>
              <a:gd name="connsiteX0" fmla="*/ 546887 w 6289978"/>
              <a:gd name="connsiteY0" fmla="*/ 26738 h 1400670"/>
              <a:gd name="connsiteX1" fmla="*/ 3276162 w 6289978"/>
              <a:gd name="connsiteY1" fmla="*/ 242762 h 1400670"/>
              <a:gd name="connsiteX2" fmla="*/ 5947483 w 6289978"/>
              <a:gd name="connsiteY2" fmla="*/ 26738 h 1400670"/>
              <a:gd name="connsiteX3" fmla="*/ 5947483 w 6289978"/>
              <a:gd name="connsiteY3" fmla="*/ 26738 h 1400670"/>
              <a:gd name="connsiteX4" fmla="*/ 5947483 w 6289978"/>
              <a:gd name="connsiteY4" fmla="*/ 26738 h 1400670"/>
              <a:gd name="connsiteX5" fmla="*/ 5548129 w 6289978"/>
              <a:gd name="connsiteY5" fmla="*/ 458786 h 1400670"/>
              <a:gd name="connsiteX6" fmla="*/ 5884210 w 6289978"/>
              <a:gd name="connsiteY6" fmla="*/ 1259609 h 1400670"/>
              <a:gd name="connsiteX7" fmla="*/ 5616624 w 6289978"/>
              <a:gd name="connsiteY7" fmla="*/ 1106858 h 1400670"/>
              <a:gd name="connsiteX8" fmla="*/ 3139171 w 6289978"/>
              <a:gd name="connsiteY8" fmla="*/ 1106858 h 1400670"/>
              <a:gd name="connsiteX9" fmla="*/ 330859 w 6289978"/>
              <a:gd name="connsiteY9" fmla="*/ 1322882 h 1400670"/>
              <a:gd name="connsiteX10" fmla="*/ 330859 w 6289978"/>
              <a:gd name="connsiteY10" fmla="*/ 1322882 h 1400670"/>
              <a:gd name="connsiteX11" fmla="*/ 330859 w 6289978"/>
              <a:gd name="connsiteY11" fmla="*/ 1322882 h 1400670"/>
              <a:gd name="connsiteX12" fmla="*/ 136991 w 6289978"/>
              <a:gd name="connsiteY12" fmla="*/ 566797 h 1400670"/>
              <a:gd name="connsiteX13" fmla="*/ 394132 w 6289978"/>
              <a:gd name="connsiteY13" fmla="*/ 90011 h 1400670"/>
              <a:gd name="connsiteX14" fmla="*/ 546887 w 6289978"/>
              <a:gd name="connsiteY14" fmla="*/ 26738 h 1400670"/>
              <a:gd name="connsiteX0" fmla="*/ 546887 w 6289978"/>
              <a:gd name="connsiteY0" fmla="*/ 26736 h 1400670"/>
              <a:gd name="connsiteX1" fmla="*/ 3276162 w 6289978"/>
              <a:gd name="connsiteY1" fmla="*/ 242760 h 1400670"/>
              <a:gd name="connsiteX2" fmla="*/ 5947483 w 6289978"/>
              <a:gd name="connsiteY2" fmla="*/ 26736 h 1400670"/>
              <a:gd name="connsiteX3" fmla="*/ 5947483 w 6289978"/>
              <a:gd name="connsiteY3" fmla="*/ 26736 h 1400670"/>
              <a:gd name="connsiteX4" fmla="*/ 5947483 w 6289978"/>
              <a:gd name="connsiteY4" fmla="*/ 26736 h 1400670"/>
              <a:gd name="connsiteX5" fmla="*/ 5548129 w 6289978"/>
              <a:gd name="connsiteY5" fmla="*/ 458784 h 1400670"/>
              <a:gd name="connsiteX6" fmla="*/ 5884210 w 6289978"/>
              <a:gd name="connsiteY6" fmla="*/ 1259607 h 1400670"/>
              <a:gd name="connsiteX7" fmla="*/ 5616624 w 6289978"/>
              <a:gd name="connsiteY7" fmla="*/ 1106856 h 1400670"/>
              <a:gd name="connsiteX8" fmla="*/ 3219284 w 6289978"/>
              <a:gd name="connsiteY8" fmla="*/ 1106856 h 1400670"/>
              <a:gd name="connsiteX9" fmla="*/ 330859 w 6289978"/>
              <a:gd name="connsiteY9" fmla="*/ 1322880 h 1400670"/>
              <a:gd name="connsiteX10" fmla="*/ 330859 w 6289978"/>
              <a:gd name="connsiteY10" fmla="*/ 1322880 h 1400670"/>
              <a:gd name="connsiteX11" fmla="*/ 330859 w 6289978"/>
              <a:gd name="connsiteY11" fmla="*/ 1322880 h 1400670"/>
              <a:gd name="connsiteX12" fmla="*/ 136991 w 6289978"/>
              <a:gd name="connsiteY12" fmla="*/ 566795 h 1400670"/>
              <a:gd name="connsiteX13" fmla="*/ 394132 w 6289978"/>
              <a:gd name="connsiteY13" fmla="*/ 90009 h 1400670"/>
              <a:gd name="connsiteX14" fmla="*/ 546887 w 6289978"/>
              <a:gd name="connsiteY14" fmla="*/ 26736 h 1400670"/>
              <a:gd name="connsiteX0" fmla="*/ 616459 w 6152987"/>
              <a:gd name="connsiteY0" fmla="*/ 324035 h 1373933"/>
              <a:gd name="connsiteX1" fmla="*/ 3139171 w 6152987"/>
              <a:gd name="connsiteY1" fmla="*/ 216024 h 1373933"/>
              <a:gd name="connsiteX2" fmla="*/ 5810492 w 6152987"/>
              <a:gd name="connsiteY2" fmla="*/ 0 h 1373933"/>
              <a:gd name="connsiteX3" fmla="*/ 5810492 w 6152987"/>
              <a:gd name="connsiteY3" fmla="*/ 0 h 1373933"/>
              <a:gd name="connsiteX4" fmla="*/ 5810492 w 6152987"/>
              <a:gd name="connsiteY4" fmla="*/ 0 h 1373933"/>
              <a:gd name="connsiteX5" fmla="*/ 5411138 w 6152987"/>
              <a:gd name="connsiteY5" fmla="*/ 432048 h 1373933"/>
              <a:gd name="connsiteX6" fmla="*/ 5747219 w 6152987"/>
              <a:gd name="connsiteY6" fmla="*/ 1232871 h 1373933"/>
              <a:gd name="connsiteX7" fmla="*/ 5479633 w 6152987"/>
              <a:gd name="connsiteY7" fmla="*/ 1080120 h 1373933"/>
              <a:gd name="connsiteX8" fmla="*/ 3082293 w 6152987"/>
              <a:gd name="connsiteY8" fmla="*/ 1080120 h 1373933"/>
              <a:gd name="connsiteX9" fmla="*/ 193868 w 6152987"/>
              <a:gd name="connsiteY9" fmla="*/ 1296144 h 1373933"/>
              <a:gd name="connsiteX10" fmla="*/ 193868 w 6152987"/>
              <a:gd name="connsiteY10" fmla="*/ 1296144 h 1373933"/>
              <a:gd name="connsiteX11" fmla="*/ 193868 w 6152987"/>
              <a:gd name="connsiteY11" fmla="*/ 1296144 h 1373933"/>
              <a:gd name="connsiteX12" fmla="*/ 0 w 6152987"/>
              <a:gd name="connsiteY12" fmla="*/ 540059 h 1373933"/>
              <a:gd name="connsiteX13" fmla="*/ 257141 w 6152987"/>
              <a:gd name="connsiteY13" fmla="*/ 63273 h 1373933"/>
              <a:gd name="connsiteX14" fmla="*/ 616459 w 6152987"/>
              <a:gd name="connsiteY14" fmla="*/ 324035 h 1373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152987" h="1373933">
                <a:moveTo>
                  <a:pt x="616459" y="324035"/>
                </a:moveTo>
                <a:lnTo>
                  <a:pt x="3139171" y="216024"/>
                </a:lnTo>
                <a:lnTo>
                  <a:pt x="5810492" y="0"/>
                </a:lnTo>
                <a:lnTo>
                  <a:pt x="5810492" y="0"/>
                </a:lnTo>
                <a:lnTo>
                  <a:pt x="5810492" y="0"/>
                </a:lnTo>
                <a:cubicBezTo>
                  <a:pt x="5677374" y="144016"/>
                  <a:pt x="6152987" y="273845"/>
                  <a:pt x="5411138" y="432048"/>
                </a:cubicBezTo>
                <a:cubicBezTo>
                  <a:pt x="5411138" y="489342"/>
                  <a:pt x="5735803" y="1124859"/>
                  <a:pt x="5747219" y="1232871"/>
                </a:cubicBezTo>
                <a:cubicBezTo>
                  <a:pt x="5758635" y="1340883"/>
                  <a:pt x="5958721" y="1085283"/>
                  <a:pt x="5479633" y="1080120"/>
                </a:cubicBezTo>
                <a:lnTo>
                  <a:pt x="3082293" y="1080120"/>
                </a:lnTo>
                <a:lnTo>
                  <a:pt x="193868" y="1296144"/>
                </a:lnTo>
                <a:lnTo>
                  <a:pt x="193868" y="1296144"/>
                </a:lnTo>
                <a:lnTo>
                  <a:pt x="193868" y="1296144"/>
                </a:lnTo>
                <a:cubicBezTo>
                  <a:pt x="376522" y="936104"/>
                  <a:pt x="19509" y="1373933"/>
                  <a:pt x="0" y="540059"/>
                </a:cubicBezTo>
                <a:cubicBezTo>
                  <a:pt x="0" y="482765"/>
                  <a:pt x="154398" y="99277"/>
                  <a:pt x="257141" y="63273"/>
                </a:cubicBezTo>
                <a:cubicBezTo>
                  <a:pt x="359884" y="27269"/>
                  <a:pt x="69572" y="331820"/>
                  <a:pt x="616459" y="324035"/>
                </a:cubicBezTo>
                <a:close/>
              </a:path>
            </a:pathLst>
          </a:cu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estima de los valores humanos</a:t>
            </a:r>
            <a:endParaRPr lang="it-IT" sz="2400" i="1" dirty="0" smtClean="0">
              <a:solidFill>
                <a:schemeClr val="bg1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2" name="Figura a mano libera 11"/>
          <p:cNvSpPr/>
          <p:nvPr/>
        </p:nvSpPr>
        <p:spPr>
          <a:xfrm>
            <a:off x="2499823" y="5661248"/>
            <a:ext cx="6812509" cy="1131979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547963 w 5616624"/>
              <a:gd name="connsiteY10" fmla="*/ 216024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547963 w 5616624"/>
              <a:gd name="connsiteY10" fmla="*/ 216024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547963 w 5616624"/>
              <a:gd name="connsiteY10" fmla="*/ 216024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547963 w 5616624"/>
              <a:gd name="connsiteY10" fmla="*/ 216024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  <a:gd name="connsiteX0" fmla="*/ 216028 w 5616624"/>
              <a:gd name="connsiteY0" fmla="*/ 0 h 1322882"/>
              <a:gd name="connsiteX1" fmla="*/ 5616624 w 5616624"/>
              <a:gd name="connsiteY1" fmla="*/ 0 h 1322882"/>
              <a:gd name="connsiteX2" fmla="*/ 5616624 w 5616624"/>
              <a:gd name="connsiteY2" fmla="*/ 0 h 1322882"/>
              <a:gd name="connsiteX3" fmla="*/ 5616624 w 5616624"/>
              <a:gd name="connsiteY3" fmla="*/ 0 h 1322882"/>
              <a:gd name="connsiteX4" fmla="*/ 5274147 w 5616624"/>
              <a:gd name="connsiteY4" fmla="*/ 756084 h 1322882"/>
              <a:gd name="connsiteX5" fmla="*/ 5553351 w 5616624"/>
              <a:gd name="connsiteY5" fmla="*/ 1232871 h 1322882"/>
              <a:gd name="connsiteX6" fmla="*/ 5400596 w 5616624"/>
              <a:gd name="connsiteY6" fmla="*/ 1296144 h 1322882"/>
              <a:gd name="connsiteX7" fmla="*/ 0 w 5616624"/>
              <a:gd name="connsiteY7" fmla="*/ 1296144 h 1322882"/>
              <a:gd name="connsiteX8" fmla="*/ 0 w 5616624"/>
              <a:gd name="connsiteY8" fmla="*/ 1296144 h 1322882"/>
              <a:gd name="connsiteX9" fmla="*/ 0 w 5616624"/>
              <a:gd name="connsiteY9" fmla="*/ 1296144 h 1322882"/>
              <a:gd name="connsiteX10" fmla="*/ 547963 w 5616624"/>
              <a:gd name="connsiteY10" fmla="*/ 216024 h 1322882"/>
              <a:gd name="connsiteX11" fmla="*/ 63273 w 5616624"/>
              <a:gd name="connsiteY11" fmla="*/ 63273 h 1322882"/>
              <a:gd name="connsiteX12" fmla="*/ 216028 w 5616624"/>
              <a:gd name="connsiteY12" fmla="*/ 0 h 1322882"/>
              <a:gd name="connsiteX0" fmla="*/ 216028 w 5616624"/>
              <a:gd name="connsiteY0" fmla="*/ 0 h 1304879"/>
              <a:gd name="connsiteX1" fmla="*/ 5616624 w 5616624"/>
              <a:gd name="connsiteY1" fmla="*/ 0 h 1304879"/>
              <a:gd name="connsiteX2" fmla="*/ 5616624 w 5616624"/>
              <a:gd name="connsiteY2" fmla="*/ 0 h 1304879"/>
              <a:gd name="connsiteX3" fmla="*/ 5616624 w 5616624"/>
              <a:gd name="connsiteY3" fmla="*/ 0 h 1304879"/>
              <a:gd name="connsiteX4" fmla="*/ 5274147 w 5616624"/>
              <a:gd name="connsiteY4" fmla="*/ 756084 h 1304879"/>
              <a:gd name="connsiteX5" fmla="*/ 5553351 w 5616624"/>
              <a:gd name="connsiteY5" fmla="*/ 1232871 h 1304879"/>
              <a:gd name="connsiteX6" fmla="*/ 5205652 w 5616624"/>
              <a:gd name="connsiteY6" fmla="*/ 1188132 h 1304879"/>
              <a:gd name="connsiteX7" fmla="*/ 0 w 5616624"/>
              <a:gd name="connsiteY7" fmla="*/ 1296144 h 1304879"/>
              <a:gd name="connsiteX8" fmla="*/ 0 w 5616624"/>
              <a:gd name="connsiteY8" fmla="*/ 1296144 h 1304879"/>
              <a:gd name="connsiteX9" fmla="*/ 0 w 5616624"/>
              <a:gd name="connsiteY9" fmla="*/ 1296144 h 1304879"/>
              <a:gd name="connsiteX10" fmla="*/ 547963 w 5616624"/>
              <a:gd name="connsiteY10" fmla="*/ 216024 h 1304879"/>
              <a:gd name="connsiteX11" fmla="*/ 63273 w 5616624"/>
              <a:gd name="connsiteY11" fmla="*/ 63273 h 1304879"/>
              <a:gd name="connsiteX12" fmla="*/ 216028 w 5616624"/>
              <a:gd name="connsiteY12" fmla="*/ 0 h 1304879"/>
              <a:gd name="connsiteX0" fmla="*/ 216028 w 5684740"/>
              <a:gd name="connsiteY0" fmla="*/ 0 h 1304879"/>
              <a:gd name="connsiteX1" fmla="*/ 5616624 w 5684740"/>
              <a:gd name="connsiteY1" fmla="*/ 0 h 1304879"/>
              <a:gd name="connsiteX2" fmla="*/ 5616624 w 5684740"/>
              <a:gd name="connsiteY2" fmla="*/ 0 h 1304879"/>
              <a:gd name="connsiteX3" fmla="*/ 5616624 w 5684740"/>
              <a:gd name="connsiteY3" fmla="*/ 0 h 1304879"/>
              <a:gd name="connsiteX4" fmla="*/ 5274147 w 5684740"/>
              <a:gd name="connsiteY4" fmla="*/ 756084 h 1304879"/>
              <a:gd name="connsiteX5" fmla="*/ 5553351 w 5684740"/>
              <a:gd name="connsiteY5" fmla="*/ 1232871 h 1304879"/>
              <a:gd name="connsiteX6" fmla="*/ 5205652 w 5684740"/>
              <a:gd name="connsiteY6" fmla="*/ 1188132 h 1304879"/>
              <a:gd name="connsiteX7" fmla="*/ 2808312 w 5684740"/>
              <a:gd name="connsiteY7" fmla="*/ 1080120 h 1304879"/>
              <a:gd name="connsiteX8" fmla="*/ 0 w 5684740"/>
              <a:gd name="connsiteY8" fmla="*/ 1296144 h 1304879"/>
              <a:gd name="connsiteX9" fmla="*/ 0 w 5684740"/>
              <a:gd name="connsiteY9" fmla="*/ 1296144 h 1304879"/>
              <a:gd name="connsiteX10" fmla="*/ 0 w 5684740"/>
              <a:gd name="connsiteY10" fmla="*/ 1296144 h 1304879"/>
              <a:gd name="connsiteX11" fmla="*/ 547963 w 5684740"/>
              <a:gd name="connsiteY11" fmla="*/ 216024 h 1304879"/>
              <a:gd name="connsiteX12" fmla="*/ 63273 w 5684740"/>
              <a:gd name="connsiteY12" fmla="*/ 63273 h 1304879"/>
              <a:gd name="connsiteX13" fmla="*/ 216028 w 5684740"/>
              <a:gd name="connsiteY13" fmla="*/ 0 h 1304879"/>
              <a:gd name="connsiteX0" fmla="*/ 546887 w 6015599"/>
              <a:gd name="connsiteY0" fmla="*/ 0 h 1304879"/>
              <a:gd name="connsiteX1" fmla="*/ 3276162 w 6015599"/>
              <a:gd name="connsiteY1" fmla="*/ 216024 h 1304879"/>
              <a:gd name="connsiteX2" fmla="*/ 5947483 w 6015599"/>
              <a:gd name="connsiteY2" fmla="*/ 0 h 1304879"/>
              <a:gd name="connsiteX3" fmla="*/ 5947483 w 6015599"/>
              <a:gd name="connsiteY3" fmla="*/ 0 h 1304879"/>
              <a:gd name="connsiteX4" fmla="*/ 5947483 w 6015599"/>
              <a:gd name="connsiteY4" fmla="*/ 0 h 1304879"/>
              <a:gd name="connsiteX5" fmla="*/ 5605006 w 6015599"/>
              <a:gd name="connsiteY5" fmla="*/ 756084 h 1304879"/>
              <a:gd name="connsiteX6" fmla="*/ 5884210 w 6015599"/>
              <a:gd name="connsiteY6" fmla="*/ 1232871 h 1304879"/>
              <a:gd name="connsiteX7" fmla="*/ 5536511 w 6015599"/>
              <a:gd name="connsiteY7" fmla="*/ 1188132 h 1304879"/>
              <a:gd name="connsiteX8" fmla="*/ 3139171 w 6015599"/>
              <a:gd name="connsiteY8" fmla="*/ 1080120 h 1304879"/>
              <a:gd name="connsiteX9" fmla="*/ 330859 w 6015599"/>
              <a:gd name="connsiteY9" fmla="*/ 1296144 h 1304879"/>
              <a:gd name="connsiteX10" fmla="*/ 330859 w 6015599"/>
              <a:gd name="connsiteY10" fmla="*/ 1296144 h 1304879"/>
              <a:gd name="connsiteX11" fmla="*/ 330859 w 6015599"/>
              <a:gd name="connsiteY11" fmla="*/ 1296144 h 1304879"/>
              <a:gd name="connsiteX12" fmla="*/ 878822 w 6015599"/>
              <a:gd name="connsiteY12" fmla="*/ 216024 h 1304879"/>
              <a:gd name="connsiteX13" fmla="*/ 394132 w 6015599"/>
              <a:gd name="connsiteY13" fmla="*/ 63273 h 1304879"/>
              <a:gd name="connsiteX14" fmla="*/ 546887 w 6015599"/>
              <a:gd name="connsiteY14" fmla="*/ 0 h 1304879"/>
              <a:gd name="connsiteX0" fmla="*/ 546887 w 6015599"/>
              <a:gd name="connsiteY0" fmla="*/ 0 h 1304879"/>
              <a:gd name="connsiteX1" fmla="*/ 3276162 w 6015599"/>
              <a:gd name="connsiteY1" fmla="*/ 216024 h 1304879"/>
              <a:gd name="connsiteX2" fmla="*/ 5947483 w 6015599"/>
              <a:gd name="connsiteY2" fmla="*/ 0 h 1304879"/>
              <a:gd name="connsiteX3" fmla="*/ 5947483 w 6015599"/>
              <a:gd name="connsiteY3" fmla="*/ 0 h 1304879"/>
              <a:gd name="connsiteX4" fmla="*/ 5947483 w 6015599"/>
              <a:gd name="connsiteY4" fmla="*/ 0 h 1304879"/>
              <a:gd name="connsiteX5" fmla="*/ 5605006 w 6015599"/>
              <a:gd name="connsiteY5" fmla="*/ 756084 h 1304879"/>
              <a:gd name="connsiteX6" fmla="*/ 5884210 w 6015599"/>
              <a:gd name="connsiteY6" fmla="*/ 1232871 h 1304879"/>
              <a:gd name="connsiteX7" fmla="*/ 5536511 w 6015599"/>
              <a:gd name="connsiteY7" fmla="*/ 1188132 h 1304879"/>
              <a:gd name="connsiteX8" fmla="*/ 3139171 w 6015599"/>
              <a:gd name="connsiteY8" fmla="*/ 1080120 h 1304879"/>
              <a:gd name="connsiteX9" fmla="*/ 330859 w 6015599"/>
              <a:gd name="connsiteY9" fmla="*/ 1296144 h 1304879"/>
              <a:gd name="connsiteX10" fmla="*/ 330859 w 6015599"/>
              <a:gd name="connsiteY10" fmla="*/ 1296144 h 1304879"/>
              <a:gd name="connsiteX11" fmla="*/ 330859 w 6015599"/>
              <a:gd name="connsiteY11" fmla="*/ 1296144 h 1304879"/>
              <a:gd name="connsiteX12" fmla="*/ 878822 w 6015599"/>
              <a:gd name="connsiteY12" fmla="*/ 216024 h 1304879"/>
              <a:gd name="connsiteX13" fmla="*/ 394132 w 6015599"/>
              <a:gd name="connsiteY13" fmla="*/ 63273 h 1304879"/>
              <a:gd name="connsiteX14" fmla="*/ 546887 w 6015599"/>
              <a:gd name="connsiteY14" fmla="*/ 0 h 1304879"/>
              <a:gd name="connsiteX0" fmla="*/ 546887 w 6015599"/>
              <a:gd name="connsiteY0" fmla="*/ 26738 h 1400672"/>
              <a:gd name="connsiteX1" fmla="*/ 3276162 w 6015599"/>
              <a:gd name="connsiteY1" fmla="*/ 242762 h 1400672"/>
              <a:gd name="connsiteX2" fmla="*/ 5947483 w 6015599"/>
              <a:gd name="connsiteY2" fmla="*/ 26738 h 1400672"/>
              <a:gd name="connsiteX3" fmla="*/ 5947483 w 6015599"/>
              <a:gd name="connsiteY3" fmla="*/ 26738 h 1400672"/>
              <a:gd name="connsiteX4" fmla="*/ 5947483 w 6015599"/>
              <a:gd name="connsiteY4" fmla="*/ 26738 h 1400672"/>
              <a:gd name="connsiteX5" fmla="*/ 5605006 w 6015599"/>
              <a:gd name="connsiteY5" fmla="*/ 782822 h 1400672"/>
              <a:gd name="connsiteX6" fmla="*/ 5884210 w 6015599"/>
              <a:gd name="connsiteY6" fmla="*/ 1259609 h 1400672"/>
              <a:gd name="connsiteX7" fmla="*/ 5536511 w 6015599"/>
              <a:gd name="connsiteY7" fmla="*/ 1214870 h 1400672"/>
              <a:gd name="connsiteX8" fmla="*/ 3139171 w 6015599"/>
              <a:gd name="connsiteY8" fmla="*/ 1106858 h 1400672"/>
              <a:gd name="connsiteX9" fmla="*/ 330859 w 6015599"/>
              <a:gd name="connsiteY9" fmla="*/ 1322882 h 1400672"/>
              <a:gd name="connsiteX10" fmla="*/ 330859 w 6015599"/>
              <a:gd name="connsiteY10" fmla="*/ 1322882 h 1400672"/>
              <a:gd name="connsiteX11" fmla="*/ 330859 w 6015599"/>
              <a:gd name="connsiteY11" fmla="*/ 1322882 h 1400672"/>
              <a:gd name="connsiteX12" fmla="*/ 684954 w 6015599"/>
              <a:gd name="connsiteY12" fmla="*/ 566798 h 1400672"/>
              <a:gd name="connsiteX13" fmla="*/ 394132 w 6015599"/>
              <a:gd name="connsiteY13" fmla="*/ 90011 h 1400672"/>
              <a:gd name="connsiteX14" fmla="*/ 546887 w 6015599"/>
              <a:gd name="connsiteY14" fmla="*/ 26738 h 1400672"/>
              <a:gd name="connsiteX0" fmla="*/ 546887 w 6015599"/>
              <a:gd name="connsiteY0" fmla="*/ 26736 h 1400670"/>
              <a:gd name="connsiteX1" fmla="*/ 3276162 w 6015599"/>
              <a:gd name="connsiteY1" fmla="*/ 242760 h 1400670"/>
              <a:gd name="connsiteX2" fmla="*/ 5947483 w 6015599"/>
              <a:gd name="connsiteY2" fmla="*/ 26736 h 1400670"/>
              <a:gd name="connsiteX3" fmla="*/ 5947483 w 6015599"/>
              <a:gd name="connsiteY3" fmla="*/ 26736 h 1400670"/>
              <a:gd name="connsiteX4" fmla="*/ 5947483 w 6015599"/>
              <a:gd name="connsiteY4" fmla="*/ 26736 h 1400670"/>
              <a:gd name="connsiteX5" fmla="*/ 5548129 w 6015599"/>
              <a:gd name="connsiteY5" fmla="*/ 458784 h 1400670"/>
              <a:gd name="connsiteX6" fmla="*/ 5884210 w 6015599"/>
              <a:gd name="connsiteY6" fmla="*/ 1259607 h 1400670"/>
              <a:gd name="connsiteX7" fmla="*/ 5536511 w 6015599"/>
              <a:gd name="connsiteY7" fmla="*/ 1214868 h 1400670"/>
              <a:gd name="connsiteX8" fmla="*/ 3139171 w 6015599"/>
              <a:gd name="connsiteY8" fmla="*/ 1106856 h 1400670"/>
              <a:gd name="connsiteX9" fmla="*/ 330859 w 6015599"/>
              <a:gd name="connsiteY9" fmla="*/ 1322880 h 1400670"/>
              <a:gd name="connsiteX10" fmla="*/ 330859 w 6015599"/>
              <a:gd name="connsiteY10" fmla="*/ 1322880 h 1400670"/>
              <a:gd name="connsiteX11" fmla="*/ 330859 w 6015599"/>
              <a:gd name="connsiteY11" fmla="*/ 1322880 h 1400670"/>
              <a:gd name="connsiteX12" fmla="*/ 684954 w 6015599"/>
              <a:gd name="connsiteY12" fmla="*/ 566796 h 1400670"/>
              <a:gd name="connsiteX13" fmla="*/ 394132 w 6015599"/>
              <a:gd name="connsiteY13" fmla="*/ 90009 h 1400670"/>
              <a:gd name="connsiteX14" fmla="*/ 546887 w 6015599"/>
              <a:gd name="connsiteY14" fmla="*/ 26736 h 1400670"/>
              <a:gd name="connsiteX0" fmla="*/ 546887 w 6289978"/>
              <a:gd name="connsiteY0" fmla="*/ 26738 h 1400672"/>
              <a:gd name="connsiteX1" fmla="*/ 3276162 w 6289978"/>
              <a:gd name="connsiteY1" fmla="*/ 242762 h 1400672"/>
              <a:gd name="connsiteX2" fmla="*/ 5947483 w 6289978"/>
              <a:gd name="connsiteY2" fmla="*/ 26738 h 1400672"/>
              <a:gd name="connsiteX3" fmla="*/ 5947483 w 6289978"/>
              <a:gd name="connsiteY3" fmla="*/ 26738 h 1400672"/>
              <a:gd name="connsiteX4" fmla="*/ 5947483 w 6289978"/>
              <a:gd name="connsiteY4" fmla="*/ 26738 h 1400672"/>
              <a:gd name="connsiteX5" fmla="*/ 5548129 w 6289978"/>
              <a:gd name="connsiteY5" fmla="*/ 458786 h 1400672"/>
              <a:gd name="connsiteX6" fmla="*/ 5884210 w 6289978"/>
              <a:gd name="connsiteY6" fmla="*/ 1259609 h 1400672"/>
              <a:gd name="connsiteX7" fmla="*/ 5536511 w 6289978"/>
              <a:gd name="connsiteY7" fmla="*/ 1214870 h 1400672"/>
              <a:gd name="connsiteX8" fmla="*/ 3139171 w 6289978"/>
              <a:gd name="connsiteY8" fmla="*/ 1106858 h 1400672"/>
              <a:gd name="connsiteX9" fmla="*/ 330859 w 6289978"/>
              <a:gd name="connsiteY9" fmla="*/ 1322882 h 1400672"/>
              <a:gd name="connsiteX10" fmla="*/ 330859 w 6289978"/>
              <a:gd name="connsiteY10" fmla="*/ 1322882 h 1400672"/>
              <a:gd name="connsiteX11" fmla="*/ 330859 w 6289978"/>
              <a:gd name="connsiteY11" fmla="*/ 1322882 h 1400672"/>
              <a:gd name="connsiteX12" fmla="*/ 684954 w 6289978"/>
              <a:gd name="connsiteY12" fmla="*/ 566798 h 1400672"/>
              <a:gd name="connsiteX13" fmla="*/ 394132 w 6289978"/>
              <a:gd name="connsiteY13" fmla="*/ 90011 h 1400672"/>
              <a:gd name="connsiteX14" fmla="*/ 546887 w 6289978"/>
              <a:gd name="connsiteY14" fmla="*/ 26738 h 1400672"/>
              <a:gd name="connsiteX0" fmla="*/ 546887 w 6289978"/>
              <a:gd name="connsiteY0" fmla="*/ 26736 h 1400670"/>
              <a:gd name="connsiteX1" fmla="*/ 3276162 w 6289978"/>
              <a:gd name="connsiteY1" fmla="*/ 242760 h 1400670"/>
              <a:gd name="connsiteX2" fmla="*/ 5947483 w 6289978"/>
              <a:gd name="connsiteY2" fmla="*/ 26736 h 1400670"/>
              <a:gd name="connsiteX3" fmla="*/ 5947483 w 6289978"/>
              <a:gd name="connsiteY3" fmla="*/ 26736 h 1400670"/>
              <a:gd name="connsiteX4" fmla="*/ 5947483 w 6289978"/>
              <a:gd name="connsiteY4" fmla="*/ 26736 h 1400670"/>
              <a:gd name="connsiteX5" fmla="*/ 5548129 w 6289978"/>
              <a:gd name="connsiteY5" fmla="*/ 458784 h 1400670"/>
              <a:gd name="connsiteX6" fmla="*/ 5884210 w 6289978"/>
              <a:gd name="connsiteY6" fmla="*/ 1259607 h 1400670"/>
              <a:gd name="connsiteX7" fmla="*/ 5616624 w 6289978"/>
              <a:gd name="connsiteY7" fmla="*/ 1106856 h 1400670"/>
              <a:gd name="connsiteX8" fmla="*/ 3139171 w 6289978"/>
              <a:gd name="connsiteY8" fmla="*/ 1106856 h 1400670"/>
              <a:gd name="connsiteX9" fmla="*/ 330859 w 6289978"/>
              <a:gd name="connsiteY9" fmla="*/ 1322880 h 1400670"/>
              <a:gd name="connsiteX10" fmla="*/ 330859 w 6289978"/>
              <a:gd name="connsiteY10" fmla="*/ 1322880 h 1400670"/>
              <a:gd name="connsiteX11" fmla="*/ 330859 w 6289978"/>
              <a:gd name="connsiteY11" fmla="*/ 1322880 h 1400670"/>
              <a:gd name="connsiteX12" fmla="*/ 684954 w 6289978"/>
              <a:gd name="connsiteY12" fmla="*/ 566796 h 1400670"/>
              <a:gd name="connsiteX13" fmla="*/ 394132 w 6289978"/>
              <a:gd name="connsiteY13" fmla="*/ 90009 h 1400670"/>
              <a:gd name="connsiteX14" fmla="*/ 546887 w 6289978"/>
              <a:gd name="connsiteY14" fmla="*/ 26736 h 1400670"/>
              <a:gd name="connsiteX0" fmla="*/ 546887 w 6289978"/>
              <a:gd name="connsiteY0" fmla="*/ 26738 h 1400670"/>
              <a:gd name="connsiteX1" fmla="*/ 3276162 w 6289978"/>
              <a:gd name="connsiteY1" fmla="*/ 242762 h 1400670"/>
              <a:gd name="connsiteX2" fmla="*/ 5947483 w 6289978"/>
              <a:gd name="connsiteY2" fmla="*/ 26738 h 1400670"/>
              <a:gd name="connsiteX3" fmla="*/ 5947483 w 6289978"/>
              <a:gd name="connsiteY3" fmla="*/ 26738 h 1400670"/>
              <a:gd name="connsiteX4" fmla="*/ 5947483 w 6289978"/>
              <a:gd name="connsiteY4" fmla="*/ 26738 h 1400670"/>
              <a:gd name="connsiteX5" fmla="*/ 5548129 w 6289978"/>
              <a:gd name="connsiteY5" fmla="*/ 458786 h 1400670"/>
              <a:gd name="connsiteX6" fmla="*/ 5884210 w 6289978"/>
              <a:gd name="connsiteY6" fmla="*/ 1259609 h 1400670"/>
              <a:gd name="connsiteX7" fmla="*/ 5616624 w 6289978"/>
              <a:gd name="connsiteY7" fmla="*/ 1106858 h 1400670"/>
              <a:gd name="connsiteX8" fmla="*/ 3139171 w 6289978"/>
              <a:gd name="connsiteY8" fmla="*/ 1106858 h 1400670"/>
              <a:gd name="connsiteX9" fmla="*/ 330859 w 6289978"/>
              <a:gd name="connsiteY9" fmla="*/ 1322882 h 1400670"/>
              <a:gd name="connsiteX10" fmla="*/ 330859 w 6289978"/>
              <a:gd name="connsiteY10" fmla="*/ 1322882 h 1400670"/>
              <a:gd name="connsiteX11" fmla="*/ 330859 w 6289978"/>
              <a:gd name="connsiteY11" fmla="*/ 1322882 h 1400670"/>
              <a:gd name="connsiteX12" fmla="*/ 136991 w 6289978"/>
              <a:gd name="connsiteY12" fmla="*/ 566797 h 1400670"/>
              <a:gd name="connsiteX13" fmla="*/ 394132 w 6289978"/>
              <a:gd name="connsiteY13" fmla="*/ 90011 h 1400670"/>
              <a:gd name="connsiteX14" fmla="*/ 546887 w 6289978"/>
              <a:gd name="connsiteY14" fmla="*/ 26738 h 1400670"/>
              <a:gd name="connsiteX0" fmla="*/ 546887 w 6289978"/>
              <a:gd name="connsiteY0" fmla="*/ 26736 h 1400670"/>
              <a:gd name="connsiteX1" fmla="*/ 3276162 w 6289978"/>
              <a:gd name="connsiteY1" fmla="*/ 242760 h 1400670"/>
              <a:gd name="connsiteX2" fmla="*/ 5947483 w 6289978"/>
              <a:gd name="connsiteY2" fmla="*/ 26736 h 1400670"/>
              <a:gd name="connsiteX3" fmla="*/ 5947483 w 6289978"/>
              <a:gd name="connsiteY3" fmla="*/ 26736 h 1400670"/>
              <a:gd name="connsiteX4" fmla="*/ 5947483 w 6289978"/>
              <a:gd name="connsiteY4" fmla="*/ 26736 h 1400670"/>
              <a:gd name="connsiteX5" fmla="*/ 5548129 w 6289978"/>
              <a:gd name="connsiteY5" fmla="*/ 458784 h 1400670"/>
              <a:gd name="connsiteX6" fmla="*/ 5884210 w 6289978"/>
              <a:gd name="connsiteY6" fmla="*/ 1259607 h 1400670"/>
              <a:gd name="connsiteX7" fmla="*/ 5616624 w 6289978"/>
              <a:gd name="connsiteY7" fmla="*/ 1106856 h 1400670"/>
              <a:gd name="connsiteX8" fmla="*/ 3219284 w 6289978"/>
              <a:gd name="connsiteY8" fmla="*/ 1106856 h 1400670"/>
              <a:gd name="connsiteX9" fmla="*/ 330859 w 6289978"/>
              <a:gd name="connsiteY9" fmla="*/ 1322880 h 1400670"/>
              <a:gd name="connsiteX10" fmla="*/ 330859 w 6289978"/>
              <a:gd name="connsiteY10" fmla="*/ 1322880 h 1400670"/>
              <a:gd name="connsiteX11" fmla="*/ 330859 w 6289978"/>
              <a:gd name="connsiteY11" fmla="*/ 1322880 h 1400670"/>
              <a:gd name="connsiteX12" fmla="*/ 136991 w 6289978"/>
              <a:gd name="connsiteY12" fmla="*/ 566795 h 1400670"/>
              <a:gd name="connsiteX13" fmla="*/ 394132 w 6289978"/>
              <a:gd name="connsiteY13" fmla="*/ 90009 h 1400670"/>
              <a:gd name="connsiteX14" fmla="*/ 546887 w 6289978"/>
              <a:gd name="connsiteY14" fmla="*/ 26736 h 1400670"/>
              <a:gd name="connsiteX0" fmla="*/ 616459 w 6152987"/>
              <a:gd name="connsiteY0" fmla="*/ 324035 h 1373933"/>
              <a:gd name="connsiteX1" fmla="*/ 3139171 w 6152987"/>
              <a:gd name="connsiteY1" fmla="*/ 216024 h 1373933"/>
              <a:gd name="connsiteX2" fmla="*/ 5810492 w 6152987"/>
              <a:gd name="connsiteY2" fmla="*/ 0 h 1373933"/>
              <a:gd name="connsiteX3" fmla="*/ 5810492 w 6152987"/>
              <a:gd name="connsiteY3" fmla="*/ 0 h 1373933"/>
              <a:gd name="connsiteX4" fmla="*/ 5810492 w 6152987"/>
              <a:gd name="connsiteY4" fmla="*/ 0 h 1373933"/>
              <a:gd name="connsiteX5" fmla="*/ 5411138 w 6152987"/>
              <a:gd name="connsiteY5" fmla="*/ 432048 h 1373933"/>
              <a:gd name="connsiteX6" fmla="*/ 5747219 w 6152987"/>
              <a:gd name="connsiteY6" fmla="*/ 1232871 h 1373933"/>
              <a:gd name="connsiteX7" fmla="*/ 5479633 w 6152987"/>
              <a:gd name="connsiteY7" fmla="*/ 1080120 h 1373933"/>
              <a:gd name="connsiteX8" fmla="*/ 3082293 w 6152987"/>
              <a:gd name="connsiteY8" fmla="*/ 1080120 h 1373933"/>
              <a:gd name="connsiteX9" fmla="*/ 193868 w 6152987"/>
              <a:gd name="connsiteY9" fmla="*/ 1296144 h 1373933"/>
              <a:gd name="connsiteX10" fmla="*/ 193868 w 6152987"/>
              <a:gd name="connsiteY10" fmla="*/ 1296144 h 1373933"/>
              <a:gd name="connsiteX11" fmla="*/ 193868 w 6152987"/>
              <a:gd name="connsiteY11" fmla="*/ 1296144 h 1373933"/>
              <a:gd name="connsiteX12" fmla="*/ 0 w 6152987"/>
              <a:gd name="connsiteY12" fmla="*/ 540059 h 1373933"/>
              <a:gd name="connsiteX13" fmla="*/ 257141 w 6152987"/>
              <a:gd name="connsiteY13" fmla="*/ 63273 h 1373933"/>
              <a:gd name="connsiteX14" fmla="*/ 616459 w 6152987"/>
              <a:gd name="connsiteY14" fmla="*/ 324035 h 1373933"/>
              <a:gd name="connsiteX0" fmla="*/ 616459 w 6152987"/>
              <a:gd name="connsiteY0" fmla="*/ 540059 h 1589957"/>
              <a:gd name="connsiteX1" fmla="*/ 3105424 w 6152987"/>
              <a:gd name="connsiteY1" fmla="*/ 0 h 1589957"/>
              <a:gd name="connsiteX2" fmla="*/ 5810492 w 6152987"/>
              <a:gd name="connsiteY2" fmla="*/ 216024 h 1589957"/>
              <a:gd name="connsiteX3" fmla="*/ 5810492 w 6152987"/>
              <a:gd name="connsiteY3" fmla="*/ 216024 h 1589957"/>
              <a:gd name="connsiteX4" fmla="*/ 5810492 w 6152987"/>
              <a:gd name="connsiteY4" fmla="*/ 216024 h 1589957"/>
              <a:gd name="connsiteX5" fmla="*/ 5411138 w 6152987"/>
              <a:gd name="connsiteY5" fmla="*/ 648072 h 1589957"/>
              <a:gd name="connsiteX6" fmla="*/ 5747219 w 6152987"/>
              <a:gd name="connsiteY6" fmla="*/ 1448895 h 1589957"/>
              <a:gd name="connsiteX7" fmla="*/ 5479633 w 6152987"/>
              <a:gd name="connsiteY7" fmla="*/ 1296144 h 1589957"/>
              <a:gd name="connsiteX8" fmla="*/ 3082293 w 6152987"/>
              <a:gd name="connsiteY8" fmla="*/ 1296144 h 1589957"/>
              <a:gd name="connsiteX9" fmla="*/ 193868 w 6152987"/>
              <a:gd name="connsiteY9" fmla="*/ 1512168 h 1589957"/>
              <a:gd name="connsiteX10" fmla="*/ 193868 w 6152987"/>
              <a:gd name="connsiteY10" fmla="*/ 1512168 h 1589957"/>
              <a:gd name="connsiteX11" fmla="*/ 193868 w 6152987"/>
              <a:gd name="connsiteY11" fmla="*/ 1512168 h 1589957"/>
              <a:gd name="connsiteX12" fmla="*/ 0 w 6152987"/>
              <a:gd name="connsiteY12" fmla="*/ 756083 h 1589957"/>
              <a:gd name="connsiteX13" fmla="*/ 257141 w 6152987"/>
              <a:gd name="connsiteY13" fmla="*/ 279297 h 1589957"/>
              <a:gd name="connsiteX14" fmla="*/ 616459 w 6152987"/>
              <a:gd name="connsiteY14" fmla="*/ 540059 h 1589957"/>
              <a:gd name="connsiteX0" fmla="*/ 546887 w 6083415"/>
              <a:gd name="connsiteY0" fmla="*/ 540059 h 1697971"/>
              <a:gd name="connsiteX1" fmla="*/ 3035852 w 6083415"/>
              <a:gd name="connsiteY1" fmla="*/ 0 h 1697971"/>
              <a:gd name="connsiteX2" fmla="*/ 5740920 w 6083415"/>
              <a:gd name="connsiteY2" fmla="*/ 216024 h 1697971"/>
              <a:gd name="connsiteX3" fmla="*/ 5740920 w 6083415"/>
              <a:gd name="connsiteY3" fmla="*/ 216024 h 1697971"/>
              <a:gd name="connsiteX4" fmla="*/ 5740920 w 6083415"/>
              <a:gd name="connsiteY4" fmla="*/ 216024 h 1697971"/>
              <a:gd name="connsiteX5" fmla="*/ 5341566 w 6083415"/>
              <a:gd name="connsiteY5" fmla="*/ 648072 h 1697971"/>
              <a:gd name="connsiteX6" fmla="*/ 5677647 w 6083415"/>
              <a:gd name="connsiteY6" fmla="*/ 1448895 h 1697971"/>
              <a:gd name="connsiteX7" fmla="*/ 5410061 w 6083415"/>
              <a:gd name="connsiteY7" fmla="*/ 1296144 h 1697971"/>
              <a:gd name="connsiteX8" fmla="*/ 3012721 w 6083415"/>
              <a:gd name="connsiteY8" fmla="*/ 1296144 h 1697971"/>
              <a:gd name="connsiteX9" fmla="*/ 124296 w 6083415"/>
              <a:gd name="connsiteY9" fmla="*/ 1512168 h 1697971"/>
              <a:gd name="connsiteX10" fmla="*/ 124296 w 6083415"/>
              <a:gd name="connsiteY10" fmla="*/ 1512168 h 1697971"/>
              <a:gd name="connsiteX11" fmla="*/ 124296 w 6083415"/>
              <a:gd name="connsiteY11" fmla="*/ 1512168 h 1697971"/>
              <a:gd name="connsiteX12" fmla="*/ 227540 w 6083415"/>
              <a:gd name="connsiteY12" fmla="*/ 864096 h 1697971"/>
              <a:gd name="connsiteX13" fmla="*/ 187569 w 6083415"/>
              <a:gd name="connsiteY13" fmla="*/ 279297 h 1697971"/>
              <a:gd name="connsiteX14" fmla="*/ 546887 w 6083415"/>
              <a:gd name="connsiteY14" fmla="*/ 540059 h 1697971"/>
              <a:gd name="connsiteX0" fmla="*/ 783543 w 6320071"/>
              <a:gd name="connsiteY0" fmla="*/ 540059 h 1697969"/>
              <a:gd name="connsiteX1" fmla="*/ 3272508 w 6320071"/>
              <a:gd name="connsiteY1" fmla="*/ 0 h 1697969"/>
              <a:gd name="connsiteX2" fmla="*/ 5977576 w 6320071"/>
              <a:gd name="connsiteY2" fmla="*/ 216024 h 1697969"/>
              <a:gd name="connsiteX3" fmla="*/ 5977576 w 6320071"/>
              <a:gd name="connsiteY3" fmla="*/ 216024 h 1697969"/>
              <a:gd name="connsiteX4" fmla="*/ 5977576 w 6320071"/>
              <a:gd name="connsiteY4" fmla="*/ 216024 h 1697969"/>
              <a:gd name="connsiteX5" fmla="*/ 5578222 w 6320071"/>
              <a:gd name="connsiteY5" fmla="*/ 648072 h 1697969"/>
              <a:gd name="connsiteX6" fmla="*/ 5914303 w 6320071"/>
              <a:gd name="connsiteY6" fmla="*/ 1448895 h 1697969"/>
              <a:gd name="connsiteX7" fmla="*/ 5646717 w 6320071"/>
              <a:gd name="connsiteY7" fmla="*/ 1296144 h 1697969"/>
              <a:gd name="connsiteX8" fmla="*/ 3249377 w 6320071"/>
              <a:gd name="connsiteY8" fmla="*/ 1296144 h 1697969"/>
              <a:gd name="connsiteX9" fmla="*/ 360952 w 6320071"/>
              <a:gd name="connsiteY9" fmla="*/ 1512168 h 1697969"/>
              <a:gd name="connsiteX10" fmla="*/ 360952 w 6320071"/>
              <a:gd name="connsiteY10" fmla="*/ 1512168 h 1697969"/>
              <a:gd name="connsiteX11" fmla="*/ 360952 w 6320071"/>
              <a:gd name="connsiteY11" fmla="*/ 1512168 h 1697969"/>
              <a:gd name="connsiteX12" fmla="*/ 464196 w 6320071"/>
              <a:gd name="connsiteY12" fmla="*/ 864096 h 1697969"/>
              <a:gd name="connsiteX13" fmla="*/ 53224 w 6320071"/>
              <a:gd name="connsiteY13" fmla="*/ 324035 h 1697969"/>
              <a:gd name="connsiteX14" fmla="*/ 783543 w 6320071"/>
              <a:gd name="connsiteY14" fmla="*/ 540059 h 1697969"/>
              <a:gd name="connsiteX0" fmla="*/ 783543 w 6320071"/>
              <a:gd name="connsiteY0" fmla="*/ 540059 h 1697971"/>
              <a:gd name="connsiteX1" fmla="*/ 3272508 w 6320071"/>
              <a:gd name="connsiteY1" fmla="*/ 0 h 1697971"/>
              <a:gd name="connsiteX2" fmla="*/ 5977576 w 6320071"/>
              <a:gd name="connsiteY2" fmla="*/ 216024 h 1697971"/>
              <a:gd name="connsiteX3" fmla="*/ 5977576 w 6320071"/>
              <a:gd name="connsiteY3" fmla="*/ 216024 h 1697971"/>
              <a:gd name="connsiteX4" fmla="*/ 5977576 w 6320071"/>
              <a:gd name="connsiteY4" fmla="*/ 216024 h 1697971"/>
              <a:gd name="connsiteX5" fmla="*/ 5578222 w 6320071"/>
              <a:gd name="connsiteY5" fmla="*/ 648072 h 1697971"/>
              <a:gd name="connsiteX6" fmla="*/ 5914303 w 6320071"/>
              <a:gd name="connsiteY6" fmla="*/ 1448895 h 1697971"/>
              <a:gd name="connsiteX7" fmla="*/ 5646717 w 6320071"/>
              <a:gd name="connsiteY7" fmla="*/ 1296144 h 1697971"/>
              <a:gd name="connsiteX8" fmla="*/ 3249377 w 6320071"/>
              <a:gd name="connsiteY8" fmla="*/ 1296144 h 1697971"/>
              <a:gd name="connsiteX9" fmla="*/ 360952 w 6320071"/>
              <a:gd name="connsiteY9" fmla="*/ 1512168 h 1697971"/>
              <a:gd name="connsiteX10" fmla="*/ 360952 w 6320071"/>
              <a:gd name="connsiteY10" fmla="*/ 1512168 h 1697971"/>
              <a:gd name="connsiteX11" fmla="*/ 258710 w 6320071"/>
              <a:gd name="connsiteY11" fmla="*/ 1296144 h 1697971"/>
              <a:gd name="connsiteX12" fmla="*/ 464196 w 6320071"/>
              <a:gd name="connsiteY12" fmla="*/ 864096 h 1697971"/>
              <a:gd name="connsiteX13" fmla="*/ 53224 w 6320071"/>
              <a:gd name="connsiteY13" fmla="*/ 324035 h 1697971"/>
              <a:gd name="connsiteX14" fmla="*/ 783543 w 6320071"/>
              <a:gd name="connsiteY14" fmla="*/ 540059 h 1697971"/>
              <a:gd name="connsiteX0" fmla="*/ 783543 w 6480192"/>
              <a:gd name="connsiteY0" fmla="*/ 540059 h 1697969"/>
              <a:gd name="connsiteX1" fmla="*/ 3272508 w 6480192"/>
              <a:gd name="connsiteY1" fmla="*/ 0 h 1697969"/>
              <a:gd name="connsiteX2" fmla="*/ 5977576 w 6480192"/>
              <a:gd name="connsiteY2" fmla="*/ 216024 h 1697969"/>
              <a:gd name="connsiteX3" fmla="*/ 5977576 w 6480192"/>
              <a:gd name="connsiteY3" fmla="*/ 216024 h 1697969"/>
              <a:gd name="connsiteX4" fmla="*/ 5977576 w 6480192"/>
              <a:gd name="connsiteY4" fmla="*/ 216024 h 1697969"/>
              <a:gd name="connsiteX5" fmla="*/ 5738343 w 6480192"/>
              <a:gd name="connsiteY5" fmla="*/ 540059 h 1697969"/>
              <a:gd name="connsiteX6" fmla="*/ 5914303 w 6480192"/>
              <a:gd name="connsiteY6" fmla="*/ 1448895 h 1697969"/>
              <a:gd name="connsiteX7" fmla="*/ 5646717 w 6480192"/>
              <a:gd name="connsiteY7" fmla="*/ 1296144 h 1697969"/>
              <a:gd name="connsiteX8" fmla="*/ 3249377 w 6480192"/>
              <a:gd name="connsiteY8" fmla="*/ 1296144 h 1697969"/>
              <a:gd name="connsiteX9" fmla="*/ 360952 w 6480192"/>
              <a:gd name="connsiteY9" fmla="*/ 1512168 h 1697969"/>
              <a:gd name="connsiteX10" fmla="*/ 360952 w 6480192"/>
              <a:gd name="connsiteY10" fmla="*/ 1512168 h 1697969"/>
              <a:gd name="connsiteX11" fmla="*/ 258710 w 6480192"/>
              <a:gd name="connsiteY11" fmla="*/ 1296144 h 1697969"/>
              <a:gd name="connsiteX12" fmla="*/ 464196 w 6480192"/>
              <a:gd name="connsiteY12" fmla="*/ 864096 h 1697969"/>
              <a:gd name="connsiteX13" fmla="*/ 53224 w 6480192"/>
              <a:gd name="connsiteY13" fmla="*/ 324035 h 1697969"/>
              <a:gd name="connsiteX14" fmla="*/ 783543 w 6480192"/>
              <a:gd name="connsiteY14" fmla="*/ 540059 h 169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0192" h="1697969">
                <a:moveTo>
                  <a:pt x="783543" y="540059"/>
                </a:moveTo>
                <a:lnTo>
                  <a:pt x="3272508" y="0"/>
                </a:lnTo>
                <a:lnTo>
                  <a:pt x="5977576" y="216024"/>
                </a:lnTo>
                <a:lnTo>
                  <a:pt x="5977576" y="216024"/>
                </a:lnTo>
                <a:lnTo>
                  <a:pt x="5977576" y="216024"/>
                </a:lnTo>
                <a:cubicBezTo>
                  <a:pt x="5844458" y="360040"/>
                  <a:pt x="6480192" y="381856"/>
                  <a:pt x="5738343" y="540059"/>
                </a:cubicBezTo>
                <a:cubicBezTo>
                  <a:pt x="5738343" y="597353"/>
                  <a:pt x="5929574" y="1322881"/>
                  <a:pt x="5914303" y="1448895"/>
                </a:cubicBezTo>
                <a:cubicBezTo>
                  <a:pt x="5899032" y="1574909"/>
                  <a:pt x="6125805" y="1301307"/>
                  <a:pt x="5646717" y="1296144"/>
                </a:cubicBezTo>
                <a:lnTo>
                  <a:pt x="3249377" y="1296144"/>
                </a:lnTo>
                <a:lnTo>
                  <a:pt x="360952" y="1512168"/>
                </a:lnTo>
                <a:lnTo>
                  <a:pt x="360952" y="1512168"/>
                </a:lnTo>
                <a:lnTo>
                  <a:pt x="258710" y="1296144"/>
                </a:lnTo>
                <a:cubicBezTo>
                  <a:pt x="441364" y="936104"/>
                  <a:pt x="483705" y="1697970"/>
                  <a:pt x="464196" y="864096"/>
                </a:cubicBezTo>
                <a:cubicBezTo>
                  <a:pt x="464196" y="806802"/>
                  <a:pt x="0" y="378041"/>
                  <a:pt x="53224" y="324035"/>
                </a:cubicBezTo>
                <a:cubicBezTo>
                  <a:pt x="106448" y="270029"/>
                  <a:pt x="236656" y="547844"/>
                  <a:pt x="783543" y="540059"/>
                </a:cubicBezTo>
                <a:close/>
              </a:path>
            </a:pathLst>
          </a:cu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educación para las alegrías cotidianas</a:t>
            </a:r>
            <a:endParaRPr lang="it-IT" sz="2400" i="1" dirty="0" smtClean="0">
              <a:solidFill>
                <a:schemeClr val="bg1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33</a:t>
            </a:r>
            <a:endParaRPr lang="it-IT" b="1" dirty="0">
              <a:solidFill>
                <a:srgbClr val="FFFF00"/>
              </a:solidFill>
            </a:endParaRPr>
          </a:p>
        </p:txBody>
      </p:sp>
      <p:pic>
        <p:nvPicPr>
          <p:cNvPr id="15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1" animBg="1"/>
      <p:bldP spid="11" grpId="0" animBg="1"/>
      <p:bldP spid="12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ccia circolare in su 22"/>
          <p:cNvSpPr/>
          <p:nvPr/>
        </p:nvSpPr>
        <p:spPr>
          <a:xfrm flipV="1">
            <a:off x="6015592" y="1700808"/>
            <a:ext cx="2304263" cy="1116307"/>
          </a:xfrm>
          <a:prstGeom prst="curvedUp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Rettangolo 13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34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16" name="Figura a mano libera 15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057452" y="2950774"/>
              <a:ext cx="56239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2" name="Freccia circolare in su 11"/>
          <p:cNvSpPr/>
          <p:nvPr/>
        </p:nvSpPr>
        <p:spPr>
          <a:xfrm>
            <a:off x="3567313" y="3140735"/>
            <a:ext cx="2304263" cy="1116307"/>
          </a:xfrm>
          <a:prstGeom prst="curvedUp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scene3d>
            <a:camera prst="orthographicFront"/>
            <a:lightRig rig="threePt" dir="t"/>
          </a:scene3d>
          <a:sp3d prstMaterial="dkEdge"/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Figura a mano libera 12"/>
          <p:cNvSpPr/>
          <p:nvPr/>
        </p:nvSpPr>
        <p:spPr>
          <a:xfrm>
            <a:off x="2754252" y="2852936"/>
            <a:ext cx="1630546" cy="648414"/>
          </a:xfrm>
          <a:custGeom>
            <a:avLst/>
            <a:gdLst>
              <a:gd name="connsiteX0" fmla="*/ 0 w 1630546"/>
              <a:gd name="connsiteY0" fmla="*/ 64841 h 648414"/>
              <a:gd name="connsiteX1" fmla="*/ 18992 w 1630546"/>
              <a:gd name="connsiteY1" fmla="*/ 18991 h 648414"/>
              <a:gd name="connsiteX2" fmla="*/ 64842 w 1630546"/>
              <a:gd name="connsiteY2" fmla="*/ 0 h 648414"/>
              <a:gd name="connsiteX3" fmla="*/ 1565705 w 1630546"/>
              <a:gd name="connsiteY3" fmla="*/ 0 h 648414"/>
              <a:gd name="connsiteX4" fmla="*/ 1611555 w 1630546"/>
              <a:gd name="connsiteY4" fmla="*/ 18992 h 648414"/>
              <a:gd name="connsiteX5" fmla="*/ 1630546 w 1630546"/>
              <a:gd name="connsiteY5" fmla="*/ 64842 h 648414"/>
              <a:gd name="connsiteX6" fmla="*/ 1630546 w 1630546"/>
              <a:gd name="connsiteY6" fmla="*/ 583573 h 648414"/>
              <a:gd name="connsiteX7" fmla="*/ 1611554 w 1630546"/>
              <a:gd name="connsiteY7" fmla="*/ 629423 h 648414"/>
              <a:gd name="connsiteX8" fmla="*/ 1565704 w 1630546"/>
              <a:gd name="connsiteY8" fmla="*/ 648414 h 648414"/>
              <a:gd name="connsiteX9" fmla="*/ 64841 w 1630546"/>
              <a:gd name="connsiteY9" fmla="*/ 648414 h 648414"/>
              <a:gd name="connsiteX10" fmla="*/ 18991 w 1630546"/>
              <a:gd name="connsiteY10" fmla="*/ 629422 h 648414"/>
              <a:gd name="connsiteX11" fmla="*/ 0 w 1630546"/>
              <a:gd name="connsiteY11" fmla="*/ 583572 h 648414"/>
              <a:gd name="connsiteX12" fmla="*/ 0 w 1630546"/>
              <a:gd name="connsiteY12" fmla="*/ 64841 h 64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30546" h="648414">
                <a:moveTo>
                  <a:pt x="0" y="64841"/>
                </a:moveTo>
                <a:cubicBezTo>
                  <a:pt x="0" y="47644"/>
                  <a:pt x="6831" y="31152"/>
                  <a:pt x="18992" y="18991"/>
                </a:cubicBezTo>
                <a:cubicBezTo>
                  <a:pt x="31152" y="6831"/>
                  <a:pt x="47645" y="0"/>
                  <a:pt x="64842" y="0"/>
                </a:cubicBezTo>
                <a:lnTo>
                  <a:pt x="1565705" y="0"/>
                </a:lnTo>
                <a:cubicBezTo>
                  <a:pt x="1582902" y="0"/>
                  <a:pt x="1599394" y="6831"/>
                  <a:pt x="1611555" y="18992"/>
                </a:cubicBezTo>
                <a:cubicBezTo>
                  <a:pt x="1623715" y="31152"/>
                  <a:pt x="1630546" y="47645"/>
                  <a:pt x="1630546" y="64842"/>
                </a:cubicBezTo>
                <a:lnTo>
                  <a:pt x="1630546" y="583573"/>
                </a:lnTo>
                <a:cubicBezTo>
                  <a:pt x="1630546" y="600770"/>
                  <a:pt x="1623715" y="617262"/>
                  <a:pt x="1611554" y="629423"/>
                </a:cubicBezTo>
                <a:cubicBezTo>
                  <a:pt x="1599394" y="641583"/>
                  <a:pt x="1582901" y="648414"/>
                  <a:pt x="1565704" y="648414"/>
                </a:cubicBezTo>
                <a:lnTo>
                  <a:pt x="64841" y="648414"/>
                </a:lnTo>
                <a:cubicBezTo>
                  <a:pt x="47644" y="648414"/>
                  <a:pt x="31152" y="641583"/>
                  <a:pt x="18991" y="629422"/>
                </a:cubicBezTo>
                <a:cubicBezTo>
                  <a:pt x="6831" y="617262"/>
                  <a:pt x="0" y="600769"/>
                  <a:pt x="0" y="583572"/>
                </a:cubicBezTo>
                <a:lnTo>
                  <a:pt x="0" y="64841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74236" tIns="55821" rIns="74236" bIns="55821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Aft>
                <a:spcPct val="35000"/>
              </a:spcAft>
            </a:pPr>
            <a:r>
              <a:rPr lang="it-IT" sz="2900" dirty="0" err="1" smtClean="0">
                <a:ln>
                  <a:solidFill>
                    <a:schemeClr val="tx1"/>
                  </a:solidFill>
                </a:ln>
                <a:latin typeface="Arial Rounded MT Bold" pitchFamily="34" charset="0"/>
              </a:rPr>
              <a:t>darse</a:t>
            </a:r>
            <a:endParaRPr lang="it-IT" sz="2900" kern="1200" dirty="0">
              <a:ln>
                <a:solidFill>
                  <a:schemeClr val="tx1"/>
                </a:solidFill>
              </a:ln>
              <a:latin typeface="Arial Rounded MT Bold" pitchFamily="34" charset="0"/>
            </a:endParaRPr>
          </a:p>
        </p:txBody>
      </p:sp>
      <p:sp>
        <p:nvSpPr>
          <p:cNvPr id="20" name="Figura a mano libera 19"/>
          <p:cNvSpPr/>
          <p:nvPr/>
        </p:nvSpPr>
        <p:spPr>
          <a:xfrm>
            <a:off x="4716016" y="2508101"/>
            <a:ext cx="2160240" cy="648414"/>
          </a:xfrm>
          <a:custGeom>
            <a:avLst/>
            <a:gdLst>
              <a:gd name="connsiteX0" fmla="*/ 0 w 1630546"/>
              <a:gd name="connsiteY0" fmla="*/ 64841 h 648414"/>
              <a:gd name="connsiteX1" fmla="*/ 18992 w 1630546"/>
              <a:gd name="connsiteY1" fmla="*/ 18991 h 648414"/>
              <a:gd name="connsiteX2" fmla="*/ 64842 w 1630546"/>
              <a:gd name="connsiteY2" fmla="*/ 0 h 648414"/>
              <a:gd name="connsiteX3" fmla="*/ 1565705 w 1630546"/>
              <a:gd name="connsiteY3" fmla="*/ 0 h 648414"/>
              <a:gd name="connsiteX4" fmla="*/ 1611555 w 1630546"/>
              <a:gd name="connsiteY4" fmla="*/ 18992 h 648414"/>
              <a:gd name="connsiteX5" fmla="*/ 1630546 w 1630546"/>
              <a:gd name="connsiteY5" fmla="*/ 64842 h 648414"/>
              <a:gd name="connsiteX6" fmla="*/ 1630546 w 1630546"/>
              <a:gd name="connsiteY6" fmla="*/ 583573 h 648414"/>
              <a:gd name="connsiteX7" fmla="*/ 1611554 w 1630546"/>
              <a:gd name="connsiteY7" fmla="*/ 629423 h 648414"/>
              <a:gd name="connsiteX8" fmla="*/ 1565704 w 1630546"/>
              <a:gd name="connsiteY8" fmla="*/ 648414 h 648414"/>
              <a:gd name="connsiteX9" fmla="*/ 64841 w 1630546"/>
              <a:gd name="connsiteY9" fmla="*/ 648414 h 648414"/>
              <a:gd name="connsiteX10" fmla="*/ 18991 w 1630546"/>
              <a:gd name="connsiteY10" fmla="*/ 629422 h 648414"/>
              <a:gd name="connsiteX11" fmla="*/ 0 w 1630546"/>
              <a:gd name="connsiteY11" fmla="*/ 583572 h 648414"/>
              <a:gd name="connsiteX12" fmla="*/ 0 w 1630546"/>
              <a:gd name="connsiteY12" fmla="*/ 64841 h 64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30546" h="648414">
                <a:moveTo>
                  <a:pt x="0" y="64841"/>
                </a:moveTo>
                <a:cubicBezTo>
                  <a:pt x="0" y="47644"/>
                  <a:pt x="6831" y="31152"/>
                  <a:pt x="18992" y="18991"/>
                </a:cubicBezTo>
                <a:cubicBezTo>
                  <a:pt x="31152" y="6831"/>
                  <a:pt x="47645" y="0"/>
                  <a:pt x="64842" y="0"/>
                </a:cubicBezTo>
                <a:lnTo>
                  <a:pt x="1565705" y="0"/>
                </a:lnTo>
                <a:cubicBezTo>
                  <a:pt x="1582902" y="0"/>
                  <a:pt x="1599394" y="6831"/>
                  <a:pt x="1611555" y="18992"/>
                </a:cubicBezTo>
                <a:cubicBezTo>
                  <a:pt x="1623715" y="31152"/>
                  <a:pt x="1630546" y="47645"/>
                  <a:pt x="1630546" y="64842"/>
                </a:cubicBezTo>
                <a:lnTo>
                  <a:pt x="1630546" y="583573"/>
                </a:lnTo>
                <a:cubicBezTo>
                  <a:pt x="1630546" y="600770"/>
                  <a:pt x="1623715" y="617262"/>
                  <a:pt x="1611554" y="629423"/>
                </a:cubicBezTo>
                <a:cubicBezTo>
                  <a:pt x="1599394" y="641583"/>
                  <a:pt x="1582901" y="648414"/>
                  <a:pt x="1565704" y="648414"/>
                </a:cubicBezTo>
                <a:lnTo>
                  <a:pt x="64841" y="648414"/>
                </a:lnTo>
                <a:cubicBezTo>
                  <a:pt x="47644" y="648414"/>
                  <a:pt x="31152" y="641583"/>
                  <a:pt x="18991" y="629422"/>
                </a:cubicBezTo>
                <a:cubicBezTo>
                  <a:pt x="6831" y="617262"/>
                  <a:pt x="0" y="600769"/>
                  <a:pt x="0" y="583572"/>
                </a:cubicBezTo>
                <a:lnTo>
                  <a:pt x="0" y="64841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74236" tIns="55821" rIns="74236" bIns="55821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Aft>
                <a:spcPct val="35000"/>
              </a:spcAft>
            </a:pPr>
            <a:r>
              <a:rPr lang="it-IT" sz="2900" dirty="0" err="1" smtClean="0">
                <a:ln>
                  <a:solidFill>
                    <a:schemeClr val="tx1"/>
                  </a:solidFill>
                </a:ln>
                <a:latin typeface="Arial Rounded MT Bold" pitchFamily="34" charset="0"/>
              </a:rPr>
              <a:t>despojarse</a:t>
            </a:r>
            <a:endParaRPr lang="it-IT" sz="2900" kern="1200" dirty="0">
              <a:ln>
                <a:solidFill>
                  <a:schemeClr val="tx1"/>
                </a:solidFill>
              </a:ln>
              <a:latin typeface="Arial Rounded MT Bold" pitchFamily="34" charset="0"/>
            </a:endParaRPr>
          </a:p>
        </p:txBody>
      </p:sp>
      <p:sp>
        <p:nvSpPr>
          <p:cNvPr id="22" name="Figura a mano libera 21"/>
          <p:cNvSpPr/>
          <p:nvPr/>
        </p:nvSpPr>
        <p:spPr>
          <a:xfrm>
            <a:off x="7164288" y="2852936"/>
            <a:ext cx="1800200" cy="648414"/>
          </a:xfrm>
          <a:custGeom>
            <a:avLst/>
            <a:gdLst>
              <a:gd name="connsiteX0" fmla="*/ 0 w 1630546"/>
              <a:gd name="connsiteY0" fmla="*/ 64841 h 648414"/>
              <a:gd name="connsiteX1" fmla="*/ 18992 w 1630546"/>
              <a:gd name="connsiteY1" fmla="*/ 18991 h 648414"/>
              <a:gd name="connsiteX2" fmla="*/ 64842 w 1630546"/>
              <a:gd name="connsiteY2" fmla="*/ 0 h 648414"/>
              <a:gd name="connsiteX3" fmla="*/ 1565705 w 1630546"/>
              <a:gd name="connsiteY3" fmla="*/ 0 h 648414"/>
              <a:gd name="connsiteX4" fmla="*/ 1611555 w 1630546"/>
              <a:gd name="connsiteY4" fmla="*/ 18992 h 648414"/>
              <a:gd name="connsiteX5" fmla="*/ 1630546 w 1630546"/>
              <a:gd name="connsiteY5" fmla="*/ 64842 h 648414"/>
              <a:gd name="connsiteX6" fmla="*/ 1630546 w 1630546"/>
              <a:gd name="connsiteY6" fmla="*/ 583573 h 648414"/>
              <a:gd name="connsiteX7" fmla="*/ 1611554 w 1630546"/>
              <a:gd name="connsiteY7" fmla="*/ 629423 h 648414"/>
              <a:gd name="connsiteX8" fmla="*/ 1565704 w 1630546"/>
              <a:gd name="connsiteY8" fmla="*/ 648414 h 648414"/>
              <a:gd name="connsiteX9" fmla="*/ 64841 w 1630546"/>
              <a:gd name="connsiteY9" fmla="*/ 648414 h 648414"/>
              <a:gd name="connsiteX10" fmla="*/ 18991 w 1630546"/>
              <a:gd name="connsiteY10" fmla="*/ 629422 h 648414"/>
              <a:gd name="connsiteX11" fmla="*/ 0 w 1630546"/>
              <a:gd name="connsiteY11" fmla="*/ 583572 h 648414"/>
              <a:gd name="connsiteX12" fmla="*/ 0 w 1630546"/>
              <a:gd name="connsiteY12" fmla="*/ 64841 h 64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30546" h="648414">
                <a:moveTo>
                  <a:pt x="0" y="64841"/>
                </a:moveTo>
                <a:cubicBezTo>
                  <a:pt x="0" y="47644"/>
                  <a:pt x="6831" y="31152"/>
                  <a:pt x="18992" y="18991"/>
                </a:cubicBezTo>
                <a:cubicBezTo>
                  <a:pt x="31152" y="6831"/>
                  <a:pt x="47645" y="0"/>
                  <a:pt x="64842" y="0"/>
                </a:cubicBezTo>
                <a:lnTo>
                  <a:pt x="1565705" y="0"/>
                </a:lnTo>
                <a:cubicBezTo>
                  <a:pt x="1582902" y="0"/>
                  <a:pt x="1599394" y="6831"/>
                  <a:pt x="1611555" y="18992"/>
                </a:cubicBezTo>
                <a:cubicBezTo>
                  <a:pt x="1623715" y="31152"/>
                  <a:pt x="1630546" y="47645"/>
                  <a:pt x="1630546" y="64842"/>
                </a:cubicBezTo>
                <a:lnTo>
                  <a:pt x="1630546" y="583573"/>
                </a:lnTo>
                <a:cubicBezTo>
                  <a:pt x="1630546" y="600770"/>
                  <a:pt x="1623715" y="617262"/>
                  <a:pt x="1611554" y="629423"/>
                </a:cubicBezTo>
                <a:cubicBezTo>
                  <a:pt x="1599394" y="641583"/>
                  <a:pt x="1582901" y="648414"/>
                  <a:pt x="1565704" y="648414"/>
                </a:cubicBezTo>
                <a:lnTo>
                  <a:pt x="64841" y="648414"/>
                </a:lnTo>
                <a:cubicBezTo>
                  <a:pt x="47644" y="648414"/>
                  <a:pt x="31152" y="641583"/>
                  <a:pt x="18991" y="629422"/>
                </a:cubicBezTo>
                <a:cubicBezTo>
                  <a:pt x="6831" y="617262"/>
                  <a:pt x="0" y="600769"/>
                  <a:pt x="0" y="583572"/>
                </a:cubicBezTo>
                <a:lnTo>
                  <a:pt x="0" y="64841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74236" tIns="55821" rIns="74236" bIns="55821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Aft>
                <a:spcPct val="35000"/>
              </a:spcAft>
            </a:pPr>
            <a:r>
              <a:rPr lang="it-IT" sz="2900" dirty="0" err="1" smtClean="0">
                <a:ln>
                  <a:solidFill>
                    <a:schemeClr val="tx1"/>
                  </a:solidFill>
                </a:ln>
                <a:latin typeface="Arial Rounded MT Bold" pitchFamily="34" charset="0"/>
              </a:rPr>
              <a:t>llenarse</a:t>
            </a:r>
            <a:endParaRPr lang="it-IT" sz="2900" kern="1200" dirty="0">
              <a:ln>
                <a:solidFill>
                  <a:schemeClr val="tx1"/>
                </a:solidFill>
              </a:ln>
              <a:latin typeface="Arial Rounded MT Bold" pitchFamily="34" charset="0"/>
            </a:endParaRPr>
          </a:p>
        </p:txBody>
      </p:sp>
      <p:sp>
        <p:nvSpPr>
          <p:cNvPr id="24" name="Freccia a destra con strisce 23"/>
          <p:cNvSpPr/>
          <p:nvPr/>
        </p:nvSpPr>
        <p:spPr>
          <a:xfrm rot="3482709">
            <a:off x="2790014" y="4028903"/>
            <a:ext cx="1656184" cy="792088"/>
          </a:xfrm>
          <a:prstGeom prst="stripedRight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Freccia a destra con strisce 27"/>
          <p:cNvSpPr/>
          <p:nvPr/>
        </p:nvSpPr>
        <p:spPr>
          <a:xfrm rot="18117291" flipH="1">
            <a:off x="7110494" y="3981124"/>
            <a:ext cx="1656184" cy="792088"/>
          </a:xfrm>
          <a:prstGeom prst="stripedRight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Figura a mano libera 28"/>
          <p:cNvSpPr/>
          <p:nvPr/>
        </p:nvSpPr>
        <p:spPr>
          <a:xfrm>
            <a:off x="2915816" y="5193146"/>
            <a:ext cx="2448272" cy="648414"/>
          </a:xfrm>
          <a:custGeom>
            <a:avLst/>
            <a:gdLst>
              <a:gd name="connsiteX0" fmla="*/ 0 w 1630546"/>
              <a:gd name="connsiteY0" fmla="*/ 64841 h 648414"/>
              <a:gd name="connsiteX1" fmla="*/ 18992 w 1630546"/>
              <a:gd name="connsiteY1" fmla="*/ 18991 h 648414"/>
              <a:gd name="connsiteX2" fmla="*/ 64842 w 1630546"/>
              <a:gd name="connsiteY2" fmla="*/ 0 h 648414"/>
              <a:gd name="connsiteX3" fmla="*/ 1565705 w 1630546"/>
              <a:gd name="connsiteY3" fmla="*/ 0 h 648414"/>
              <a:gd name="connsiteX4" fmla="*/ 1611555 w 1630546"/>
              <a:gd name="connsiteY4" fmla="*/ 18992 h 648414"/>
              <a:gd name="connsiteX5" fmla="*/ 1630546 w 1630546"/>
              <a:gd name="connsiteY5" fmla="*/ 64842 h 648414"/>
              <a:gd name="connsiteX6" fmla="*/ 1630546 w 1630546"/>
              <a:gd name="connsiteY6" fmla="*/ 583573 h 648414"/>
              <a:gd name="connsiteX7" fmla="*/ 1611554 w 1630546"/>
              <a:gd name="connsiteY7" fmla="*/ 629423 h 648414"/>
              <a:gd name="connsiteX8" fmla="*/ 1565704 w 1630546"/>
              <a:gd name="connsiteY8" fmla="*/ 648414 h 648414"/>
              <a:gd name="connsiteX9" fmla="*/ 64841 w 1630546"/>
              <a:gd name="connsiteY9" fmla="*/ 648414 h 648414"/>
              <a:gd name="connsiteX10" fmla="*/ 18991 w 1630546"/>
              <a:gd name="connsiteY10" fmla="*/ 629422 h 648414"/>
              <a:gd name="connsiteX11" fmla="*/ 0 w 1630546"/>
              <a:gd name="connsiteY11" fmla="*/ 583572 h 648414"/>
              <a:gd name="connsiteX12" fmla="*/ 0 w 1630546"/>
              <a:gd name="connsiteY12" fmla="*/ 64841 h 64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30546" h="648414">
                <a:moveTo>
                  <a:pt x="0" y="64841"/>
                </a:moveTo>
                <a:cubicBezTo>
                  <a:pt x="0" y="47644"/>
                  <a:pt x="6831" y="31152"/>
                  <a:pt x="18992" y="18991"/>
                </a:cubicBezTo>
                <a:cubicBezTo>
                  <a:pt x="31152" y="6831"/>
                  <a:pt x="47645" y="0"/>
                  <a:pt x="64842" y="0"/>
                </a:cubicBezTo>
                <a:lnTo>
                  <a:pt x="1565705" y="0"/>
                </a:lnTo>
                <a:cubicBezTo>
                  <a:pt x="1582902" y="0"/>
                  <a:pt x="1599394" y="6831"/>
                  <a:pt x="1611555" y="18992"/>
                </a:cubicBezTo>
                <a:cubicBezTo>
                  <a:pt x="1623715" y="31152"/>
                  <a:pt x="1630546" y="47645"/>
                  <a:pt x="1630546" y="64842"/>
                </a:cubicBezTo>
                <a:lnTo>
                  <a:pt x="1630546" y="583573"/>
                </a:lnTo>
                <a:cubicBezTo>
                  <a:pt x="1630546" y="600770"/>
                  <a:pt x="1623715" y="617262"/>
                  <a:pt x="1611554" y="629423"/>
                </a:cubicBezTo>
                <a:cubicBezTo>
                  <a:pt x="1599394" y="641583"/>
                  <a:pt x="1582901" y="648414"/>
                  <a:pt x="1565704" y="648414"/>
                </a:cubicBezTo>
                <a:lnTo>
                  <a:pt x="64841" y="648414"/>
                </a:lnTo>
                <a:cubicBezTo>
                  <a:pt x="47644" y="648414"/>
                  <a:pt x="31152" y="641583"/>
                  <a:pt x="18991" y="629422"/>
                </a:cubicBezTo>
                <a:cubicBezTo>
                  <a:pt x="6831" y="617262"/>
                  <a:pt x="0" y="600769"/>
                  <a:pt x="0" y="583572"/>
                </a:cubicBezTo>
                <a:lnTo>
                  <a:pt x="0" y="64841"/>
                </a:lnTo>
                <a:close/>
              </a:path>
            </a:pathLst>
          </a:cu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74236" tIns="55821" rIns="74236" bIns="55821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Aft>
                <a:spcPct val="35000"/>
              </a:spcAft>
            </a:pPr>
            <a:r>
              <a:rPr lang="it-IT" sz="2900" dirty="0" smtClean="0">
                <a:ln>
                  <a:solidFill>
                    <a:schemeClr val="tx1"/>
                  </a:solidFill>
                </a:ln>
                <a:latin typeface="Arial Rounded MT Bold" pitchFamily="34" charset="0"/>
              </a:rPr>
              <a:t>a </a:t>
            </a:r>
            <a:r>
              <a:rPr lang="it-IT" sz="2900" dirty="0" err="1" smtClean="0">
                <a:ln>
                  <a:solidFill>
                    <a:schemeClr val="tx1"/>
                  </a:solidFill>
                </a:ln>
                <a:latin typeface="Arial Rounded MT Bold" pitchFamily="34" charset="0"/>
              </a:rPr>
              <a:t>los</a:t>
            </a:r>
            <a:r>
              <a:rPr lang="it-IT" sz="2900" dirty="0" smtClean="0">
                <a:ln>
                  <a:solidFill>
                    <a:schemeClr val="tx1"/>
                  </a:solidFill>
                </a:ln>
                <a:latin typeface="Arial Rounded MT Bold" pitchFamily="34" charset="0"/>
              </a:rPr>
              <a:t> </a:t>
            </a:r>
            <a:r>
              <a:rPr lang="it-IT" sz="2900" dirty="0" err="1" smtClean="0">
                <a:ln>
                  <a:solidFill>
                    <a:schemeClr val="tx1"/>
                  </a:solidFill>
                </a:ln>
                <a:latin typeface="Arial Rounded MT Bold" pitchFamily="34" charset="0"/>
              </a:rPr>
              <a:t>demás</a:t>
            </a:r>
            <a:endParaRPr lang="it-IT" sz="2900" kern="1200" dirty="0">
              <a:ln>
                <a:solidFill>
                  <a:schemeClr val="tx1"/>
                </a:solidFill>
              </a:ln>
              <a:latin typeface="Arial Rounded MT Bold" pitchFamily="34" charset="0"/>
            </a:endParaRPr>
          </a:p>
        </p:txBody>
      </p:sp>
      <p:sp>
        <p:nvSpPr>
          <p:cNvPr id="30" name="Figura a mano libera 29"/>
          <p:cNvSpPr/>
          <p:nvPr/>
        </p:nvSpPr>
        <p:spPr>
          <a:xfrm>
            <a:off x="6372200" y="5193146"/>
            <a:ext cx="1512168" cy="648414"/>
          </a:xfrm>
          <a:custGeom>
            <a:avLst/>
            <a:gdLst>
              <a:gd name="connsiteX0" fmla="*/ 0 w 1630546"/>
              <a:gd name="connsiteY0" fmla="*/ 64841 h 648414"/>
              <a:gd name="connsiteX1" fmla="*/ 18992 w 1630546"/>
              <a:gd name="connsiteY1" fmla="*/ 18991 h 648414"/>
              <a:gd name="connsiteX2" fmla="*/ 64842 w 1630546"/>
              <a:gd name="connsiteY2" fmla="*/ 0 h 648414"/>
              <a:gd name="connsiteX3" fmla="*/ 1565705 w 1630546"/>
              <a:gd name="connsiteY3" fmla="*/ 0 h 648414"/>
              <a:gd name="connsiteX4" fmla="*/ 1611555 w 1630546"/>
              <a:gd name="connsiteY4" fmla="*/ 18992 h 648414"/>
              <a:gd name="connsiteX5" fmla="*/ 1630546 w 1630546"/>
              <a:gd name="connsiteY5" fmla="*/ 64842 h 648414"/>
              <a:gd name="connsiteX6" fmla="*/ 1630546 w 1630546"/>
              <a:gd name="connsiteY6" fmla="*/ 583573 h 648414"/>
              <a:gd name="connsiteX7" fmla="*/ 1611554 w 1630546"/>
              <a:gd name="connsiteY7" fmla="*/ 629423 h 648414"/>
              <a:gd name="connsiteX8" fmla="*/ 1565704 w 1630546"/>
              <a:gd name="connsiteY8" fmla="*/ 648414 h 648414"/>
              <a:gd name="connsiteX9" fmla="*/ 64841 w 1630546"/>
              <a:gd name="connsiteY9" fmla="*/ 648414 h 648414"/>
              <a:gd name="connsiteX10" fmla="*/ 18991 w 1630546"/>
              <a:gd name="connsiteY10" fmla="*/ 629422 h 648414"/>
              <a:gd name="connsiteX11" fmla="*/ 0 w 1630546"/>
              <a:gd name="connsiteY11" fmla="*/ 583572 h 648414"/>
              <a:gd name="connsiteX12" fmla="*/ 0 w 1630546"/>
              <a:gd name="connsiteY12" fmla="*/ 64841 h 64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30546" h="648414">
                <a:moveTo>
                  <a:pt x="0" y="64841"/>
                </a:moveTo>
                <a:cubicBezTo>
                  <a:pt x="0" y="47644"/>
                  <a:pt x="6831" y="31152"/>
                  <a:pt x="18992" y="18991"/>
                </a:cubicBezTo>
                <a:cubicBezTo>
                  <a:pt x="31152" y="6831"/>
                  <a:pt x="47645" y="0"/>
                  <a:pt x="64842" y="0"/>
                </a:cubicBezTo>
                <a:lnTo>
                  <a:pt x="1565705" y="0"/>
                </a:lnTo>
                <a:cubicBezTo>
                  <a:pt x="1582902" y="0"/>
                  <a:pt x="1599394" y="6831"/>
                  <a:pt x="1611555" y="18992"/>
                </a:cubicBezTo>
                <a:cubicBezTo>
                  <a:pt x="1623715" y="31152"/>
                  <a:pt x="1630546" y="47645"/>
                  <a:pt x="1630546" y="64842"/>
                </a:cubicBezTo>
                <a:lnTo>
                  <a:pt x="1630546" y="583573"/>
                </a:lnTo>
                <a:cubicBezTo>
                  <a:pt x="1630546" y="600770"/>
                  <a:pt x="1623715" y="617262"/>
                  <a:pt x="1611554" y="629423"/>
                </a:cubicBezTo>
                <a:cubicBezTo>
                  <a:pt x="1599394" y="641583"/>
                  <a:pt x="1582901" y="648414"/>
                  <a:pt x="1565704" y="648414"/>
                </a:cubicBezTo>
                <a:lnTo>
                  <a:pt x="64841" y="648414"/>
                </a:lnTo>
                <a:cubicBezTo>
                  <a:pt x="47644" y="648414"/>
                  <a:pt x="31152" y="641583"/>
                  <a:pt x="18991" y="629422"/>
                </a:cubicBezTo>
                <a:cubicBezTo>
                  <a:pt x="6831" y="617262"/>
                  <a:pt x="0" y="600769"/>
                  <a:pt x="0" y="583572"/>
                </a:cubicBezTo>
                <a:lnTo>
                  <a:pt x="0" y="64841"/>
                </a:lnTo>
                <a:close/>
              </a:path>
            </a:pathLst>
          </a:cu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74236" tIns="55821" rIns="74236" bIns="55821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Aft>
                <a:spcPct val="35000"/>
              </a:spcAft>
            </a:pPr>
            <a:r>
              <a:rPr lang="it-IT" sz="2900" dirty="0" smtClean="0">
                <a:ln>
                  <a:solidFill>
                    <a:schemeClr val="tx1"/>
                  </a:solidFill>
                </a:ln>
                <a:latin typeface="Arial Rounded MT Bold" pitchFamily="34" charset="0"/>
              </a:rPr>
              <a:t>de </a:t>
            </a:r>
            <a:r>
              <a:rPr lang="it-IT" sz="2900" dirty="0" err="1" smtClean="0">
                <a:ln>
                  <a:solidFill>
                    <a:schemeClr val="tx1"/>
                  </a:solidFill>
                </a:ln>
                <a:latin typeface="Arial Rounded MT Bold" pitchFamily="34" charset="0"/>
              </a:rPr>
              <a:t>Dios</a:t>
            </a:r>
            <a:endParaRPr lang="it-IT" sz="2900" kern="1200" dirty="0">
              <a:ln>
                <a:solidFill>
                  <a:schemeClr val="tx1"/>
                </a:solidFill>
              </a:ln>
              <a:latin typeface="Arial Rounded MT Bold" pitchFamily="34" charset="0"/>
            </a:endParaRPr>
          </a:p>
        </p:txBody>
      </p:sp>
      <p:pic>
        <p:nvPicPr>
          <p:cNvPr id="21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2" grpId="0" animBg="1"/>
      <p:bldP spid="24" grpId="0" animBg="1"/>
      <p:bldP spid="28" grpId="0" animBg="1"/>
      <p:bldP spid="29" grpId="0" animBg="1"/>
      <p:bldP spid="30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34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16" name="Figura a mano libera 15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123626" y="2950774"/>
              <a:ext cx="56239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36" name="Gruppo 35"/>
          <p:cNvGrpSpPr/>
          <p:nvPr/>
        </p:nvGrpSpPr>
        <p:grpSpPr>
          <a:xfrm>
            <a:off x="2459596" y="1700808"/>
            <a:ext cx="3185487" cy="2977929"/>
            <a:chOff x="2891644" y="980728"/>
            <a:chExt cx="3185487" cy="2977929"/>
          </a:xfrm>
        </p:grpSpPr>
        <p:pic>
          <p:nvPicPr>
            <p:cNvPr id="26" name="Immagine 25" descr="puzzle 8 PNG.pn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2987824" y="980728"/>
              <a:ext cx="2977929" cy="2977929"/>
            </a:xfrm>
            <a:prstGeom prst="rect">
              <a:avLst/>
            </a:prstGeom>
          </p:spPr>
        </p:pic>
        <p:sp>
          <p:nvSpPr>
            <p:cNvPr id="33" name="Rettangolo 32"/>
            <p:cNvSpPr/>
            <p:nvPr/>
          </p:nvSpPr>
          <p:spPr>
            <a:xfrm>
              <a:off x="2891644" y="1412776"/>
              <a:ext cx="3185487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it-IT" sz="5400" b="1" dirty="0" err="1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tomar</a:t>
              </a:r>
              <a:r>
                <a:rPr lang="it-IT" sz="54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</a:p>
            <a:p>
              <a:pPr algn="ctr"/>
              <a:r>
                <a:rPr lang="it-IT" sz="5400" b="1" dirty="0" err="1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distancia</a:t>
              </a:r>
              <a:endParaRPr lang="it-IT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38" name="Gruppo 37"/>
          <p:cNvGrpSpPr/>
          <p:nvPr/>
        </p:nvGrpSpPr>
        <p:grpSpPr>
          <a:xfrm>
            <a:off x="5436096" y="836712"/>
            <a:ext cx="3103609" cy="3049937"/>
            <a:chOff x="5868144" y="2348880"/>
            <a:chExt cx="3103609" cy="3049937"/>
          </a:xfrm>
        </p:grpSpPr>
        <p:pic>
          <p:nvPicPr>
            <p:cNvPr id="27" name="Immagine 26" descr="puzzle 8 PNG.png"/>
            <p:cNvPicPr>
              <a:picLocks noChangeAspect="1"/>
            </p:cNvPicPr>
            <p:nvPr/>
          </p:nvPicPr>
          <p:blipFill>
            <a:blip r:embed="rId3" cstate="screen">
              <a:duotone>
                <a:prstClr val="black"/>
                <a:srgbClr val="F434E6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5868144" y="2348880"/>
              <a:ext cx="3049937" cy="3049937"/>
            </a:xfrm>
            <a:prstGeom prst="rect">
              <a:avLst/>
            </a:prstGeom>
          </p:spPr>
        </p:pic>
        <p:sp>
          <p:nvSpPr>
            <p:cNvPr id="34" name="Rettangolo 33"/>
            <p:cNvSpPr/>
            <p:nvPr/>
          </p:nvSpPr>
          <p:spPr>
            <a:xfrm>
              <a:off x="5901681" y="3140968"/>
              <a:ext cx="307007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it-IT" sz="5400" b="1" dirty="0" err="1" smtClean="0">
                  <a:ln w="11430"/>
                  <a:solidFill>
                    <a:srgbClr val="FFCC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renuncia</a:t>
              </a:r>
              <a:endParaRPr lang="it-IT" sz="5400" b="1" dirty="0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37" name="Gruppo 36"/>
          <p:cNvGrpSpPr/>
          <p:nvPr/>
        </p:nvGrpSpPr>
        <p:grpSpPr>
          <a:xfrm>
            <a:off x="5292080" y="3212976"/>
            <a:ext cx="3223961" cy="2984680"/>
            <a:chOff x="2670684" y="3682212"/>
            <a:chExt cx="3223961" cy="2984680"/>
          </a:xfrm>
        </p:grpSpPr>
        <p:pic>
          <p:nvPicPr>
            <p:cNvPr id="32" name="Immagine 31" descr="puzzle 8 PNG.png"/>
            <p:cNvPicPr>
              <a:picLocks noChangeAspect="1"/>
            </p:cNvPicPr>
            <p:nvPr/>
          </p:nvPicPr>
          <p:blipFill>
            <a:blip r:embed="rId3" cstate="screen">
              <a:duotone>
                <a:prstClr val="black"/>
                <a:srgbClr val="00FF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 rot="1037290">
              <a:off x="2731176" y="3682212"/>
              <a:ext cx="2984680" cy="2984680"/>
            </a:xfrm>
            <a:prstGeom prst="rect">
              <a:avLst/>
            </a:prstGeom>
          </p:spPr>
        </p:pic>
        <p:sp>
          <p:nvSpPr>
            <p:cNvPr id="35" name="Rettangolo 34"/>
            <p:cNvSpPr/>
            <p:nvPr/>
          </p:nvSpPr>
          <p:spPr>
            <a:xfrm>
              <a:off x="2670684" y="4437112"/>
              <a:ext cx="322396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it-IT" sz="5400" b="1" dirty="0" smtClean="0">
                  <a:ln w="11430"/>
                  <a:solidFill>
                    <a:srgbClr val="FFCC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sacrificio</a:t>
              </a:r>
              <a:endParaRPr lang="it-IT" sz="5400" b="1" dirty="0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40" name="Rettangolo 39"/>
          <p:cNvSpPr/>
          <p:nvPr/>
        </p:nvSpPr>
        <p:spPr>
          <a:xfrm>
            <a:off x="2868615" y="5949280"/>
            <a:ext cx="4512774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lógica</a:t>
            </a:r>
            <a:r>
              <a:rPr lang="it-IT" sz="4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del amor</a:t>
            </a:r>
            <a:endParaRPr lang="it-IT" sz="4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Freccia angolare in su 40"/>
          <p:cNvSpPr/>
          <p:nvPr/>
        </p:nvSpPr>
        <p:spPr>
          <a:xfrm rot="10800000">
            <a:off x="3275856" y="4797152"/>
            <a:ext cx="2160240" cy="1224136"/>
          </a:xfrm>
          <a:prstGeom prst="bentUpArrow">
            <a:avLst>
              <a:gd name="adj1" fmla="val 22233"/>
              <a:gd name="adj2" fmla="val 25000"/>
              <a:gd name="adj3" fmla="val 25000"/>
            </a:avLst>
          </a:prstGeom>
          <a:solidFill>
            <a:srgbClr val="B61A16"/>
          </a:solidFill>
          <a:scene3d>
            <a:camera prst="orthographicFront">
              <a:rot lat="0" lon="0" rev="0"/>
            </a:camera>
            <a:lightRig rig="morning" dir="t"/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igura a mano libera 18"/>
          <p:cNvSpPr/>
          <p:nvPr/>
        </p:nvSpPr>
        <p:spPr>
          <a:xfrm>
            <a:off x="6228184" y="4941168"/>
            <a:ext cx="1872208" cy="792430"/>
          </a:xfrm>
          <a:custGeom>
            <a:avLst/>
            <a:gdLst>
              <a:gd name="connsiteX0" fmla="*/ 0 w 1630546"/>
              <a:gd name="connsiteY0" fmla="*/ 64841 h 648414"/>
              <a:gd name="connsiteX1" fmla="*/ 18992 w 1630546"/>
              <a:gd name="connsiteY1" fmla="*/ 18991 h 648414"/>
              <a:gd name="connsiteX2" fmla="*/ 64842 w 1630546"/>
              <a:gd name="connsiteY2" fmla="*/ 0 h 648414"/>
              <a:gd name="connsiteX3" fmla="*/ 1565705 w 1630546"/>
              <a:gd name="connsiteY3" fmla="*/ 0 h 648414"/>
              <a:gd name="connsiteX4" fmla="*/ 1611555 w 1630546"/>
              <a:gd name="connsiteY4" fmla="*/ 18992 h 648414"/>
              <a:gd name="connsiteX5" fmla="*/ 1630546 w 1630546"/>
              <a:gd name="connsiteY5" fmla="*/ 64842 h 648414"/>
              <a:gd name="connsiteX6" fmla="*/ 1630546 w 1630546"/>
              <a:gd name="connsiteY6" fmla="*/ 583573 h 648414"/>
              <a:gd name="connsiteX7" fmla="*/ 1611554 w 1630546"/>
              <a:gd name="connsiteY7" fmla="*/ 629423 h 648414"/>
              <a:gd name="connsiteX8" fmla="*/ 1565704 w 1630546"/>
              <a:gd name="connsiteY8" fmla="*/ 648414 h 648414"/>
              <a:gd name="connsiteX9" fmla="*/ 64841 w 1630546"/>
              <a:gd name="connsiteY9" fmla="*/ 648414 h 648414"/>
              <a:gd name="connsiteX10" fmla="*/ 18991 w 1630546"/>
              <a:gd name="connsiteY10" fmla="*/ 629422 h 648414"/>
              <a:gd name="connsiteX11" fmla="*/ 0 w 1630546"/>
              <a:gd name="connsiteY11" fmla="*/ 583572 h 648414"/>
              <a:gd name="connsiteX12" fmla="*/ 0 w 1630546"/>
              <a:gd name="connsiteY12" fmla="*/ 64841 h 64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30546" h="648414">
                <a:moveTo>
                  <a:pt x="0" y="64841"/>
                </a:moveTo>
                <a:cubicBezTo>
                  <a:pt x="0" y="47644"/>
                  <a:pt x="6831" y="31152"/>
                  <a:pt x="18992" y="18991"/>
                </a:cubicBezTo>
                <a:cubicBezTo>
                  <a:pt x="31152" y="6831"/>
                  <a:pt x="47645" y="0"/>
                  <a:pt x="64842" y="0"/>
                </a:cubicBezTo>
                <a:lnTo>
                  <a:pt x="1565705" y="0"/>
                </a:lnTo>
                <a:cubicBezTo>
                  <a:pt x="1582902" y="0"/>
                  <a:pt x="1599394" y="6831"/>
                  <a:pt x="1611555" y="18992"/>
                </a:cubicBezTo>
                <a:cubicBezTo>
                  <a:pt x="1623715" y="31152"/>
                  <a:pt x="1630546" y="47645"/>
                  <a:pt x="1630546" y="64842"/>
                </a:cubicBezTo>
                <a:lnTo>
                  <a:pt x="1630546" y="583573"/>
                </a:lnTo>
                <a:cubicBezTo>
                  <a:pt x="1630546" y="600770"/>
                  <a:pt x="1623715" y="617262"/>
                  <a:pt x="1611554" y="629423"/>
                </a:cubicBezTo>
                <a:cubicBezTo>
                  <a:pt x="1599394" y="641583"/>
                  <a:pt x="1582901" y="648414"/>
                  <a:pt x="1565704" y="648414"/>
                </a:cubicBezTo>
                <a:lnTo>
                  <a:pt x="64841" y="648414"/>
                </a:lnTo>
                <a:cubicBezTo>
                  <a:pt x="47644" y="648414"/>
                  <a:pt x="31152" y="641583"/>
                  <a:pt x="18991" y="629422"/>
                </a:cubicBezTo>
                <a:cubicBezTo>
                  <a:pt x="6831" y="617262"/>
                  <a:pt x="0" y="600769"/>
                  <a:pt x="0" y="583572"/>
                </a:cubicBezTo>
                <a:lnTo>
                  <a:pt x="0" y="64841"/>
                </a:lnTo>
                <a:close/>
              </a:path>
            </a:pathLst>
          </a:custGeom>
          <a:solidFill>
            <a:srgbClr val="00B0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74236" tIns="55821" rIns="74236" bIns="55821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Aft>
                <a:spcPct val="35000"/>
              </a:spcAft>
            </a:pPr>
            <a:r>
              <a:rPr lang="it-IT" sz="2400" dirty="0" err="1" smtClean="0">
                <a:solidFill>
                  <a:srgbClr val="0033CC"/>
                </a:solidFill>
                <a:effectLst>
                  <a:outerShdw blurRad="38100" dist="38100" dir="2400000" sx="101000" sy="101000" algn="l" rotWithShape="0">
                    <a:schemeClr val="tx1"/>
                  </a:outerShdw>
                </a:effectLst>
                <a:latin typeface="Arial Rounded MT Bold" pitchFamily="34" charset="0"/>
              </a:rPr>
              <a:t>ascesis</a:t>
            </a:r>
            <a:r>
              <a:rPr lang="it-IT" sz="2400" dirty="0" smtClean="0">
                <a:solidFill>
                  <a:srgbClr val="0033CC"/>
                </a:solidFill>
                <a:effectLst>
                  <a:outerShdw blurRad="38100" dist="38100" dir="2400000" sx="101000" sy="101000" algn="l" rotWithShape="0">
                    <a:schemeClr val="tx1"/>
                  </a:outerShdw>
                </a:effectLst>
                <a:latin typeface="Arial Rounded MT Bold" pitchFamily="34" charset="0"/>
              </a:rPr>
              <a:t> del </a:t>
            </a:r>
            <a:r>
              <a:rPr lang="it-IT" sz="2400" dirty="0" err="1" smtClean="0">
                <a:solidFill>
                  <a:srgbClr val="0033CC"/>
                </a:solidFill>
                <a:effectLst>
                  <a:outerShdw blurRad="38100" dist="38100" dir="2400000" sx="101000" sy="101000" algn="l" rotWithShape="0">
                    <a:schemeClr val="tx1"/>
                  </a:outerShdw>
                </a:effectLst>
                <a:latin typeface="Arial Rounded MT Bold" pitchFamily="34" charset="0"/>
              </a:rPr>
              <a:t>abandono</a:t>
            </a:r>
            <a:endParaRPr lang="it-IT" sz="2400" dirty="0" smtClean="0">
              <a:solidFill>
                <a:srgbClr val="0033CC"/>
              </a:solidFill>
              <a:effectLst>
                <a:outerShdw blurRad="38100" dist="38100" dir="2400000" sx="101000" sy="101000" algn="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5" name="Freccia circolare in su 14"/>
          <p:cNvSpPr/>
          <p:nvPr/>
        </p:nvSpPr>
        <p:spPr>
          <a:xfrm rot="16200000" flipH="1">
            <a:off x="7524325" y="3933052"/>
            <a:ext cx="1872215" cy="864096"/>
          </a:xfrm>
          <a:prstGeom prst="curvedUp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scene3d>
            <a:camera prst="orthographicFront"/>
            <a:lightRig rig="threePt" dir="t"/>
          </a:scene3d>
          <a:sp3d prstMaterial="dkEdge"/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Figura a mano libera 12"/>
          <p:cNvSpPr/>
          <p:nvPr/>
        </p:nvSpPr>
        <p:spPr>
          <a:xfrm>
            <a:off x="5436096" y="2852936"/>
            <a:ext cx="3240360" cy="792088"/>
          </a:xfrm>
          <a:custGeom>
            <a:avLst/>
            <a:gdLst>
              <a:gd name="connsiteX0" fmla="*/ 0 w 1630546"/>
              <a:gd name="connsiteY0" fmla="*/ 64841 h 648414"/>
              <a:gd name="connsiteX1" fmla="*/ 18992 w 1630546"/>
              <a:gd name="connsiteY1" fmla="*/ 18991 h 648414"/>
              <a:gd name="connsiteX2" fmla="*/ 64842 w 1630546"/>
              <a:gd name="connsiteY2" fmla="*/ 0 h 648414"/>
              <a:gd name="connsiteX3" fmla="*/ 1565705 w 1630546"/>
              <a:gd name="connsiteY3" fmla="*/ 0 h 648414"/>
              <a:gd name="connsiteX4" fmla="*/ 1611555 w 1630546"/>
              <a:gd name="connsiteY4" fmla="*/ 18992 h 648414"/>
              <a:gd name="connsiteX5" fmla="*/ 1630546 w 1630546"/>
              <a:gd name="connsiteY5" fmla="*/ 64842 h 648414"/>
              <a:gd name="connsiteX6" fmla="*/ 1630546 w 1630546"/>
              <a:gd name="connsiteY6" fmla="*/ 583573 h 648414"/>
              <a:gd name="connsiteX7" fmla="*/ 1611554 w 1630546"/>
              <a:gd name="connsiteY7" fmla="*/ 629423 h 648414"/>
              <a:gd name="connsiteX8" fmla="*/ 1565704 w 1630546"/>
              <a:gd name="connsiteY8" fmla="*/ 648414 h 648414"/>
              <a:gd name="connsiteX9" fmla="*/ 64841 w 1630546"/>
              <a:gd name="connsiteY9" fmla="*/ 648414 h 648414"/>
              <a:gd name="connsiteX10" fmla="*/ 18991 w 1630546"/>
              <a:gd name="connsiteY10" fmla="*/ 629422 h 648414"/>
              <a:gd name="connsiteX11" fmla="*/ 0 w 1630546"/>
              <a:gd name="connsiteY11" fmla="*/ 583572 h 648414"/>
              <a:gd name="connsiteX12" fmla="*/ 0 w 1630546"/>
              <a:gd name="connsiteY12" fmla="*/ 64841 h 64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30546" h="648414">
                <a:moveTo>
                  <a:pt x="0" y="64841"/>
                </a:moveTo>
                <a:cubicBezTo>
                  <a:pt x="0" y="47644"/>
                  <a:pt x="6831" y="31152"/>
                  <a:pt x="18992" y="18991"/>
                </a:cubicBezTo>
                <a:cubicBezTo>
                  <a:pt x="31152" y="6831"/>
                  <a:pt x="47645" y="0"/>
                  <a:pt x="64842" y="0"/>
                </a:cubicBezTo>
                <a:lnTo>
                  <a:pt x="1565705" y="0"/>
                </a:lnTo>
                <a:cubicBezTo>
                  <a:pt x="1582902" y="0"/>
                  <a:pt x="1599394" y="6831"/>
                  <a:pt x="1611555" y="18992"/>
                </a:cubicBezTo>
                <a:cubicBezTo>
                  <a:pt x="1623715" y="31152"/>
                  <a:pt x="1630546" y="47645"/>
                  <a:pt x="1630546" y="64842"/>
                </a:cubicBezTo>
                <a:lnTo>
                  <a:pt x="1630546" y="583573"/>
                </a:lnTo>
                <a:cubicBezTo>
                  <a:pt x="1630546" y="600770"/>
                  <a:pt x="1623715" y="617262"/>
                  <a:pt x="1611554" y="629423"/>
                </a:cubicBezTo>
                <a:cubicBezTo>
                  <a:pt x="1599394" y="641583"/>
                  <a:pt x="1582901" y="648414"/>
                  <a:pt x="1565704" y="648414"/>
                </a:cubicBezTo>
                <a:lnTo>
                  <a:pt x="64841" y="648414"/>
                </a:lnTo>
                <a:cubicBezTo>
                  <a:pt x="47644" y="648414"/>
                  <a:pt x="31152" y="641583"/>
                  <a:pt x="18991" y="629422"/>
                </a:cubicBezTo>
                <a:cubicBezTo>
                  <a:pt x="6831" y="617262"/>
                  <a:pt x="0" y="600769"/>
                  <a:pt x="0" y="583572"/>
                </a:cubicBezTo>
                <a:lnTo>
                  <a:pt x="0" y="64841"/>
                </a:lnTo>
                <a:close/>
              </a:path>
            </a:pathLst>
          </a:custGeom>
          <a:solidFill>
            <a:srgbClr val="00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74236" tIns="55821" rIns="74236" bIns="55821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Aft>
                <a:spcPts val="0"/>
              </a:spcAft>
            </a:pPr>
            <a:r>
              <a:rPr lang="es-ES" sz="2400" dirty="0" smtClean="0">
                <a:solidFill>
                  <a:srgbClr val="2C4B21"/>
                </a:solidFill>
                <a:effectLst>
                  <a:outerShdw blurRad="38100" dist="38100" dir="2400000" algn="bl" rotWithShape="0">
                    <a:schemeClr val="tx1"/>
                  </a:outerShdw>
                </a:effectLst>
                <a:latin typeface="Arial Rounded MT Bold" pitchFamily="34" charset="0"/>
              </a:rPr>
              <a:t>ascesis del valor </a:t>
            </a:r>
          </a:p>
          <a:p>
            <a:pPr algn="ctr" defTabSz="1289050">
              <a:lnSpc>
                <a:spcPct val="90000"/>
              </a:lnSpc>
              <a:spcAft>
                <a:spcPts val="0"/>
              </a:spcAft>
            </a:pPr>
            <a:r>
              <a:rPr lang="es-ES" sz="2400" dirty="0" smtClean="0">
                <a:solidFill>
                  <a:srgbClr val="2C4B21"/>
                </a:solidFill>
                <a:effectLst>
                  <a:outerShdw blurRad="38100" dist="38100" dir="2400000" algn="bl" rotWithShape="0">
                    <a:schemeClr val="tx1"/>
                  </a:outerShdw>
                </a:effectLst>
                <a:latin typeface="Arial Rounded MT Bold" pitchFamily="34" charset="0"/>
              </a:rPr>
              <a:t>y de la paciencia</a:t>
            </a:r>
            <a:endParaRPr lang="it-IT" sz="2400" dirty="0" smtClean="0">
              <a:solidFill>
                <a:srgbClr val="2C4B21"/>
              </a:solidFill>
              <a:effectLst>
                <a:outerShdw blurRad="38100" dist="38100" dir="2400000" algn="b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2" name="Freccia circolare in su 11"/>
          <p:cNvSpPr/>
          <p:nvPr/>
        </p:nvSpPr>
        <p:spPr>
          <a:xfrm rot="9050765" flipH="1">
            <a:off x="3727780" y="2462146"/>
            <a:ext cx="1872215" cy="864096"/>
          </a:xfrm>
          <a:prstGeom prst="curvedUp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scene3d>
            <a:camera prst="orthographicFront"/>
            <a:lightRig rig="threePt" dir="t"/>
          </a:scene3d>
          <a:sp3d prstMaterial="dkEdge"/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Figura a mano libera 10"/>
          <p:cNvSpPr/>
          <p:nvPr/>
        </p:nvSpPr>
        <p:spPr>
          <a:xfrm>
            <a:off x="2483768" y="3500666"/>
            <a:ext cx="2520280" cy="792430"/>
          </a:xfrm>
          <a:custGeom>
            <a:avLst/>
            <a:gdLst>
              <a:gd name="connsiteX0" fmla="*/ 0 w 1630546"/>
              <a:gd name="connsiteY0" fmla="*/ 64841 h 648414"/>
              <a:gd name="connsiteX1" fmla="*/ 18992 w 1630546"/>
              <a:gd name="connsiteY1" fmla="*/ 18991 h 648414"/>
              <a:gd name="connsiteX2" fmla="*/ 64842 w 1630546"/>
              <a:gd name="connsiteY2" fmla="*/ 0 h 648414"/>
              <a:gd name="connsiteX3" fmla="*/ 1565705 w 1630546"/>
              <a:gd name="connsiteY3" fmla="*/ 0 h 648414"/>
              <a:gd name="connsiteX4" fmla="*/ 1611555 w 1630546"/>
              <a:gd name="connsiteY4" fmla="*/ 18992 h 648414"/>
              <a:gd name="connsiteX5" fmla="*/ 1630546 w 1630546"/>
              <a:gd name="connsiteY5" fmla="*/ 64842 h 648414"/>
              <a:gd name="connsiteX6" fmla="*/ 1630546 w 1630546"/>
              <a:gd name="connsiteY6" fmla="*/ 583573 h 648414"/>
              <a:gd name="connsiteX7" fmla="*/ 1611554 w 1630546"/>
              <a:gd name="connsiteY7" fmla="*/ 629423 h 648414"/>
              <a:gd name="connsiteX8" fmla="*/ 1565704 w 1630546"/>
              <a:gd name="connsiteY8" fmla="*/ 648414 h 648414"/>
              <a:gd name="connsiteX9" fmla="*/ 64841 w 1630546"/>
              <a:gd name="connsiteY9" fmla="*/ 648414 h 648414"/>
              <a:gd name="connsiteX10" fmla="*/ 18991 w 1630546"/>
              <a:gd name="connsiteY10" fmla="*/ 629422 h 648414"/>
              <a:gd name="connsiteX11" fmla="*/ 0 w 1630546"/>
              <a:gd name="connsiteY11" fmla="*/ 583572 h 648414"/>
              <a:gd name="connsiteX12" fmla="*/ 0 w 1630546"/>
              <a:gd name="connsiteY12" fmla="*/ 64841 h 64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30546" h="648414">
                <a:moveTo>
                  <a:pt x="0" y="64841"/>
                </a:moveTo>
                <a:cubicBezTo>
                  <a:pt x="0" y="47644"/>
                  <a:pt x="6831" y="31152"/>
                  <a:pt x="18992" y="18991"/>
                </a:cubicBezTo>
                <a:cubicBezTo>
                  <a:pt x="31152" y="6831"/>
                  <a:pt x="47645" y="0"/>
                  <a:pt x="64842" y="0"/>
                </a:cubicBezTo>
                <a:lnTo>
                  <a:pt x="1565705" y="0"/>
                </a:lnTo>
                <a:cubicBezTo>
                  <a:pt x="1582902" y="0"/>
                  <a:pt x="1599394" y="6831"/>
                  <a:pt x="1611555" y="18992"/>
                </a:cubicBezTo>
                <a:cubicBezTo>
                  <a:pt x="1623715" y="31152"/>
                  <a:pt x="1630546" y="47645"/>
                  <a:pt x="1630546" y="64842"/>
                </a:cubicBezTo>
                <a:lnTo>
                  <a:pt x="1630546" y="583573"/>
                </a:lnTo>
                <a:cubicBezTo>
                  <a:pt x="1630546" y="600770"/>
                  <a:pt x="1623715" y="617262"/>
                  <a:pt x="1611554" y="629423"/>
                </a:cubicBezTo>
                <a:cubicBezTo>
                  <a:pt x="1599394" y="641583"/>
                  <a:pt x="1582901" y="648414"/>
                  <a:pt x="1565704" y="648414"/>
                </a:cubicBezTo>
                <a:lnTo>
                  <a:pt x="64841" y="648414"/>
                </a:lnTo>
                <a:cubicBezTo>
                  <a:pt x="47644" y="648414"/>
                  <a:pt x="31152" y="641583"/>
                  <a:pt x="18991" y="629422"/>
                </a:cubicBezTo>
                <a:cubicBezTo>
                  <a:pt x="6831" y="617262"/>
                  <a:pt x="0" y="600769"/>
                  <a:pt x="0" y="583572"/>
                </a:cubicBezTo>
                <a:lnTo>
                  <a:pt x="0" y="64841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>
              <a:rot lat="0" lon="0" rev="0"/>
            </a:camera>
            <a:lightRig rig="harsh" dir="t"/>
          </a:scene3d>
          <a:sp3d prstMaterial="dkEdge">
            <a:bevelT w="63500" h="25400" prst="coolSlan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74236" tIns="55821" rIns="74236" bIns="55821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Aft>
                <a:spcPct val="35000"/>
              </a:spcAft>
            </a:pPr>
            <a:r>
              <a:rPr lang="it-IT" sz="2400" dirty="0" err="1" smtClean="0">
                <a:solidFill>
                  <a:srgbClr val="FFFF00"/>
                </a:solidFill>
                <a:effectLst>
                  <a:outerShdw blurRad="38100" dist="38100" sx="101000" sy="101000" algn="l" rotWithShape="0">
                    <a:schemeClr val="tx1"/>
                  </a:outerShdw>
                </a:effectLst>
                <a:latin typeface="Arial Rounded MT Bold" pitchFamily="34" charset="0"/>
              </a:rPr>
              <a:t>ascesis</a:t>
            </a:r>
            <a:r>
              <a:rPr lang="it-IT" sz="2400" dirty="0" smtClean="0">
                <a:solidFill>
                  <a:srgbClr val="FFFF00"/>
                </a:solidFill>
                <a:effectLst>
                  <a:outerShdw blurRad="38100" dist="38100" sx="101000" sy="101000" algn="l" rotWithShape="0">
                    <a:schemeClr val="tx1"/>
                  </a:outerShdw>
                </a:effectLst>
                <a:latin typeface="Arial Rounded MT Bold" pitchFamily="34" charset="0"/>
              </a:rPr>
              <a:t> de la </a:t>
            </a:r>
            <a:r>
              <a:rPr lang="it-IT" sz="2400" dirty="0" err="1" smtClean="0">
                <a:solidFill>
                  <a:srgbClr val="FFFF00"/>
                </a:solidFill>
                <a:effectLst>
                  <a:outerShdw blurRad="38100" dist="38100" sx="101000" sy="101000" algn="l" rotWithShape="0">
                    <a:schemeClr val="tx1"/>
                  </a:outerShdw>
                </a:effectLst>
                <a:latin typeface="Arial Rounded MT Bold" pitchFamily="34" charset="0"/>
              </a:rPr>
              <a:t>mortificación</a:t>
            </a:r>
            <a:endParaRPr lang="it-IT" sz="2400" kern="1200" dirty="0">
              <a:solidFill>
                <a:srgbClr val="FFFF00"/>
              </a:solidFill>
              <a:effectLst>
                <a:outerShdw blurRad="38100" dist="38100" sx="101000" sy="101000" algn="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34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16" name="Figura a mano libera 15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124560" y="2950774"/>
              <a:ext cx="56239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8" name="Figura a mano libera 7"/>
          <p:cNvSpPr/>
          <p:nvPr/>
        </p:nvSpPr>
        <p:spPr>
          <a:xfrm>
            <a:off x="4067944" y="1052736"/>
            <a:ext cx="4104456" cy="936104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73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La ascesis recomendada por Don Bosco</a:t>
            </a:r>
            <a:endParaRPr lang="it-IT" sz="2400" i="1" dirty="0">
              <a:solidFill>
                <a:srgbClr val="FFFF00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9" name="Freccia circolare in su 8"/>
          <p:cNvSpPr/>
          <p:nvPr/>
        </p:nvSpPr>
        <p:spPr>
          <a:xfrm rot="18566528">
            <a:off x="3707901" y="4653139"/>
            <a:ext cx="1872215" cy="864096"/>
          </a:xfrm>
          <a:prstGeom prst="curvedUp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scene3d>
            <a:camera prst="orthographicFront"/>
            <a:lightRig rig="threePt" dir="t"/>
          </a:scene3d>
          <a:sp3d prstMaterial="dkEdge"/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igura a mano libera 9"/>
          <p:cNvSpPr/>
          <p:nvPr/>
        </p:nvSpPr>
        <p:spPr>
          <a:xfrm>
            <a:off x="2411760" y="5373216"/>
            <a:ext cx="2016224" cy="792430"/>
          </a:xfrm>
          <a:custGeom>
            <a:avLst/>
            <a:gdLst>
              <a:gd name="connsiteX0" fmla="*/ 0 w 1630546"/>
              <a:gd name="connsiteY0" fmla="*/ 64841 h 648414"/>
              <a:gd name="connsiteX1" fmla="*/ 18992 w 1630546"/>
              <a:gd name="connsiteY1" fmla="*/ 18991 h 648414"/>
              <a:gd name="connsiteX2" fmla="*/ 64842 w 1630546"/>
              <a:gd name="connsiteY2" fmla="*/ 0 h 648414"/>
              <a:gd name="connsiteX3" fmla="*/ 1565705 w 1630546"/>
              <a:gd name="connsiteY3" fmla="*/ 0 h 648414"/>
              <a:gd name="connsiteX4" fmla="*/ 1611555 w 1630546"/>
              <a:gd name="connsiteY4" fmla="*/ 18992 h 648414"/>
              <a:gd name="connsiteX5" fmla="*/ 1630546 w 1630546"/>
              <a:gd name="connsiteY5" fmla="*/ 64842 h 648414"/>
              <a:gd name="connsiteX6" fmla="*/ 1630546 w 1630546"/>
              <a:gd name="connsiteY6" fmla="*/ 583573 h 648414"/>
              <a:gd name="connsiteX7" fmla="*/ 1611554 w 1630546"/>
              <a:gd name="connsiteY7" fmla="*/ 629423 h 648414"/>
              <a:gd name="connsiteX8" fmla="*/ 1565704 w 1630546"/>
              <a:gd name="connsiteY8" fmla="*/ 648414 h 648414"/>
              <a:gd name="connsiteX9" fmla="*/ 64841 w 1630546"/>
              <a:gd name="connsiteY9" fmla="*/ 648414 h 648414"/>
              <a:gd name="connsiteX10" fmla="*/ 18991 w 1630546"/>
              <a:gd name="connsiteY10" fmla="*/ 629422 h 648414"/>
              <a:gd name="connsiteX11" fmla="*/ 0 w 1630546"/>
              <a:gd name="connsiteY11" fmla="*/ 583572 h 648414"/>
              <a:gd name="connsiteX12" fmla="*/ 0 w 1630546"/>
              <a:gd name="connsiteY12" fmla="*/ 64841 h 64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30546" h="648414">
                <a:moveTo>
                  <a:pt x="0" y="64841"/>
                </a:moveTo>
                <a:cubicBezTo>
                  <a:pt x="0" y="47644"/>
                  <a:pt x="6831" y="31152"/>
                  <a:pt x="18992" y="18991"/>
                </a:cubicBezTo>
                <a:cubicBezTo>
                  <a:pt x="31152" y="6831"/>
                  <a:pt x="47645" y="0"/>
                  <a:pt x="64842" y="0"/>
                </a:cubicBezTo>
                <a:lnTo>
                  <a:pt x="1565705" y="0"/>
                </a:lnTo>
                <a:cubicBezTo>
                  <a:pt x="1582902" y="0"/>
                  <a:pt x="1599394" y="6831"/>
                  <a:pt x="1611555" y="18992"/>
                </a:cubicBezTo>
                <a:cubicBezTo>
                  <a:pt x="1623715" y="31152"/>
                  <a:pt x="1630546" y="47645"/>
                  <a:pt x="1630546" y="64842"/>
                </a:cubicBezTo>
                <a:lnTo>
                  <a:pt x="1630546" y="583573"/>
                </a:lnTo>
                <a:cubicBezTo>
                  <a:pt x="1630546" y="600770"/>
                  <a:pt x="1623715" y="617262"/>
                  <a:pt x="1611554" y="629423"/>
                </a:cubicBezTo>
                <a:cubicBezTo>
                  <a:pt x="1599394" y="641583"/>
                  <a:pt x="1582901" y="648414"/>
                  <a:pt x="1565704" y="648414"/>
                </a:cubicBezTo>
                <a:lnTo>
                  <a:pt x="64841" y="648414"/>
                </a:lnTo>
                <a:cubicBezTo>
                  <a:pt x="47644" y="648414"/>
                  <a:pt x="31152" y="641583"/>
                  <a:pt x="18991" y="629422"/>
                </a:cubicBezTo>
                <a:cubicBezTo>
                  <a:pt x="6831" y="617262"/>
                  <a:pt x="0" y="600769"/>
                  <a:pt x="0" y="583572"/>
                </a:cubicBezTo>
                <a:lnTo>
                  <a:pt x="0" y="64841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74236" tIns="55821" rIns="74236" bIns="55821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Aft>
                <a:spcPct val="35000"/>
              </a:spcAft>
            </a:pPr>
            <a:r>
              <a:rPr lang="it-IT" sz="2400" dirty="0" err="1" smtClean="0">
                <a:solidFill>
                  <a:schemeClr val="bg1"/>
                </a:solidFill>
                <a:effectLst>
                  <a:outerShdw blurRad="38100" dist="38100" sx="101000" sy="101000" algn="l" rotWithShape="0">
                    <a:schemeClr val="tx1"/>
                  </a:outerShdw>
                </a:effectLst>
                <a:latin typeface="Arial Rounded MT Bold" pitchFamily="34" charset="0"/>
              </a:rPr>
              <a:t>ascesis</a:t>
            </a:r>
            <a:r>
              <a:rPr lang="it-IT" sz="2400" dirty="0" smtClean="0">
                <a:solidFill>
                  <a:schemeClr val="bg1"/>
                </a:solidFill>
                <a:effectLst>
                  <a:outerShdw blurRad="38100" dist="38100" sx="101000" sy="101000" algn="l" rotWithShape="0">
                    <a:schemeClr val="tx1"/>
                  </a:outerShdw>
                </a:effectLst>
                <a:latin typeface="Arial Rounded MT Bold" pitchFamily="34" charset="0"/>
              </a:rPr>
              <a:t> de la </a:t>
            </a:r>
            <a:r>
              <a:rPr lang="it-IT" sz="2400" dirty="0" err="1" smtClean="0">
                <a:solidFill>
                  <a:schemeClr val="bg1"/>
                </a:solidFill>
                <a:effectLst>
                  <a:outerShdw blurRad="38100" dist="38100" sx="101000" sy="101000" algn="l" rotWithShape="0">
                    <a:schemeClr val="tx1"/>
                  </a:outerShdw>
                </a:effectLst>
                <a:latin typeface="Arial Rounded MT Bold" pitchFamily="34" charset="0"/>
              </a:rPr>
              <a:t>humildad</a:t>
            </a:r>
            <a:endParaRPr lang="it-IT" sz="2400" dirty="0" smtClean="0">
              <a:solidFill>
                <a:schemeClr val="bg1"/>
              </a:solidFill>
              <a:effectLst>
                <a:outerShdw blurRad="38100" dist="38100" sx="101000" sy="101000" algn="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21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 animBg="1"/>
      <p:bldP spid="11" grpId="0" animBg="1"/>
      <p:bldP spid="8" grpId="0" animBg="1"/>
      <p:bldP spid="10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35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16" name="Figura a mano libera 15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124560" y="2950774"/>
              <a:ext cx="56239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8" name="Figura a mano libera 7"/>
          <p:cNvSpPr/>
          <p:nvPr/>
        </p:nvSpPr>
        <p:spPr>
          <a:xfrm>
            <a:off x="3779912" y="1052736"/>
            <a:ext cx="5112568" cy="1224136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73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«En las cosas que se tornan en ventaja de la juventud en peligro, o que sirven para ganar almas para Dios, yo corro adelante hasta la temeridad» (Don Bosco)</a:t>
            </a:r>
            <a:endParaRPr lang="it-IT" i="1" dirty="0">
              <a:solidFill>
                <a:srgbClr val="FFFF00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20" name="Immagine 19" descr="correr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59832" y="2852936"/>
            <a:ext cx="5616624" cy="3735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Rettangolo 20"/>
          <p:cNvSpPr/>
          <p:nvPr/>
        </p:nvSpPr>
        <p:spPr>
          <a:xfrm>
            <a:off x="2627784" y="5445224"/>
            <a:ext cx="57961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000" i="1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El deseo de hacer el bien </a:t>
            </a:r>
          </a:p>
          <a:p>
            <a:pPr algn="r"/>
            <a:r>
              <a:rPr lang="es-ES" sz="2000" i="1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compromete a buscar los caminos </a:t>
            </a:r>
          </a:p>
          <a:p>
            <a:pPr algn="r"/>
            <a:r>
              <a:rPr lang="es-ES" sz="2000" i="1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más aptos para realizarlo</a:t>
            </a:r>
            <a:r>
              <a:rPr lang="it-IT" sz="2000" i="1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.</a:t>
            </a:r>
            <a:endParaRPr lang="it-IT" sz="2000" i="1" dirty="0">
              <a:solidFill>
                <a:srgbClr val="FF0000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1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36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16" name="Figura a mano libera 15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123626" y="2950774"/>
              <a:ext cx="56239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8" name="Figura a mano libera 7"/>
          <p:cNvSpPr/>
          <p:nvPr/>
        </p:nvSpPr>
        <p:spPr>
          <a:xfrm>
            <a:off x="3491880" y="1268760"/>
            <a:ext cx="5112568" cy="1224136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73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La oración salesiana es una </a:t>
            </a:r>
            <a:r>
              <a:rPr lang="es-ES" sz="28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ORACIÓN APOSTÓLICA</a:t>
            </a:r>
            <a:endParaRPr lang="it-IT" sz="2800" i="1" dirty="0">
              <a:solidFill>
                <a:schemeClr val="bg1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3" name="Freccia circolare in su 12"/>
          <p:cNvSpPr/>
          <p:nvPr/>
        </p:nvSpPr>
        <p:spPr>
          <a:xfrm rot="16200000" flipV="1">
            <a:off x="2303746" y="3681029"/>
            <a:ext cx="3240361" cy="1584177"/>
          </a:xfrm>
          <a:prstGeom prst="curvedUp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scene3d>
            <a:camera prst="orthographicFront"/>
            <a:lightRig rig="threePt" dir="t"/>
          </a:scene3d>
          <a:sp3d prstMaterial="dkEdge"/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Figura a mano libera 10"/>
          <p:cNvSpPr/>
          <p:nvPr/>
        </p:nvSpPr>
        <p:spPr>
          <a:xfrm>
            <a:off x="4716016" y="5661248"/>
            <a:ext cx="1800200" cy="792430"/>
          </a:xfrm>
          <a:custGeom>
            <a:avLst/>
            <a:gdLst>
              <a:gd name="connsiteX0" fmla="*/ 0 w 1630546"/>
              <a:gd name="connsiteY0" fmla="*/ 64841 h 648414"/>
              <a:gd name="connsiteX1" fmla="*/ 18992 w 1630546"/>
              <a:gd name="connsiteY1" fmla="*/ 18991 h 648414"/>
              <a:gd name="connsiteX2" fmla="*/ 64842 w 1630546"/>
              <a:gd name="connsiteY2" fmla="*/ 0 h 648414"/>
              <a:gd name="connsiteX3" fmla="*/ 1565705 w 1630546"/>
              <a:gd name="connsiteY3" fmla="*/ 0 h 648414"/>
              <a:gd name="connsiteX4" fmla="*/ 1611555 w 1630546"/>
              <a:gd name="connsiteY4" fmla="*/ 18992 h 648414"/>
              <a:gd name="connsiteX5" fmla="*/ 1630546 w 1630546"/>
              <a:gd name="connsiteY5" fmla="*/ 64842 h 648414"/>
              <a:gd name="connsiteX6" fmla="*/ 1630546 w 1630546"/>
              <a:gd name="connsiteY6" fmla="*/ 583573 h 648414"/>
              <a:gd name="connsiteX7" fmla="*/ 1611554 w 1630546"/>
              <a:gd name="connsiteY7" fmla="*/ 629423 h 648414"/>
              <a:gd name="connsiteX8" fmla="*/ 1565704 w 1630546"/>
              <a:gd name="connsiteY8" fmla="*/ 648414 h 648414"/>
              <a:gd name="connsiteX9" fmla="*/ 64841 w 1630546"/>
              <a:gd name="connsiteY9" fmla="*/ 648414 h 648414"/>
              <a:gd name="connsiteX10" fmla="*/ 18991 w 1630546"/>
              <a:gd name="connsiteY10" fmla="*/ 629422 h 648414"/>
              <a:gd name="connsiteX11" fmla="*/ 0 w 1630546"/>
              <a:gd name="connsiteY11" fmla="*/ 583572 h 648414"/>
              <a:gd name="connsiteX12" fmla="*/ 0 w 1630546"/>
              <a:gd name="connsiteY12" fmla="*/ 64841 h 64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30546" h="648414">
                <a:moveTo>
                  <a:pt x="0" y="64841"/>
                </a:moveTo>
                <a:cubicBezTo>
                  <a:pt x="0" y="47644"/>
                  <a:pt x="6831" y="31152"/>
                  <a:pt x="18992" y="18991"/>
                </a:cubicBezTo>
                <a:cubicBezTo>
                  <a:pt x="31152" y="6831"/>
                  <a:pt x="47645" y="0"/>
                  <a:pt x="64842" y="0"/>
                </a:cubicBezTo>
                <a:lnTo>
                  <a:pt x="1565705" y="0"/>
                </a:lnTo>
                <a:cubicBezTo>
                  <a:pt x="1582902" y="0"/>
                  <a:pt x="1599394" y="6831"/>
                  <a:pt x="1611555" y="18992"/>
                </a:cubicBezTo>
                <a:cubicBezTo>
                  <a:pt x="1623715" y="31152"/>
                  <a:pt x="1630546" y="47645"/>
                  <a:pt x="1630546" y="64842"/>
                </a:cubicBezTo>
                <a:lnTo>
                  <a:pt x="1630546" y="583573"/>
                </a:lnTo>
                <a:cubicBezTo>
                  <a:pt x="1630546" y="600770"/>
                  <a:pt x="1623715" y="617262"/>
                  <a:pt x="1611554" y="629423"/>
                </a:cubicBezTo>
                <a:cubicBezTo>
                  <a:pt x="1599394" y="641583"/>
                  <a:pt x="1582901" y="648414"/>
                  <a:pt x="1565704" y="648414"/>
                </a:cubicBezTo>
                <a:lnTo>
                  <a:pt x="64841" y="648414"/>
                </a:lnTo>
                <a:cubicBezTo>
                  <a:pt x="47644" y="648414"/>
                  <a:pt x="31152" y="641583"/>
                  <a:pt x="18991" y="629422"/>
                </a:cubicBezTo>
                <a:cubicBezTo>
                  <a:pt x="6831" y="617262"/>
                  <a:pt x="0" y="600769"/>
                  <a:pt x="0" y="583572"/>
                </a:cubicBezTo>
                <a:lnTo>
                  <a:pt x="0" y="64841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74236" tIns="55821" rIns="74236" bIns="55821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Aft>
                <a:spcPct val="35000"/>
              </a:spcAft>
            </a:pPr>
            <a:r>
              <a:rPr lang="it-IT" sz="2400" dirty="0" smtClean="0">
                <a:solidFill>
                  <a:schemeClr val="bg1"/>
                </a:solidFill>
                <a:effectLst>
                  <a:outerShdw blurRad="38100" dist="38100" sx="101000" sy="101000" algn="l" rotWithShape="0">
                    <a:schemeClr val="tx1"/>
                  </a:outerShdw>
                </a:effectLst>
                <a:latin typeface="Arial Rounded MT Bold" pitchFamily="34" charset="0"/>
              </a:rPr>
              <a:t>DIO</a:t>
            </a:r>
          </a:p>
        </p:txBody>
      </p:sp>
      <p:sp>
        <p:nvSpPr>
          <p:cNvPr id="10" name="Figura a mano libera 9"/>
          <p:cNvSpPr/>
          <p:nvPr/>
        </p:nvSpPr>
        <p:spPr>
          <a:xfrm>
            <a:off x="4716016" y="2780928"/>
            <a:ext cx="1800200" cy="792430"/>
          </a:xfrm>
          <a:custGeom>
            <a:avLst/>
            <a:gdLst>
              <a:gd name="connsiteX0" fmla="*/ 0 w 1630546"/>
              <a:gd name="connsiteY0" fmla="*/ 64841 h 648414"/>
              <a:gd name="connsiteX1" fmla="*/ 18992 w 1630546"/>
              <a:gd name="connsiteY1" fmla="*/ 18991 h 648414"/>
              <a:gd name="connsiteX2" fmla="*/ 64842 w 1630546"/>
              <a:gd name="connsiteY2" fmla="*/ 0 h 648414"/>
              <a:gd name="connsiteX3" fmla="*/ 1565705 w 1630546"/>
              <a:gd name="connsiteY3" fmla="*/ 0 h 648414"/>
              <a:gd name="connsiteX4" fmla="*/ 1611555 w 1630546"/>
              <a:gd name="connsiteY4" fmla="*/ 18992 h 648414"/>
              <a:gd name="connsiteX5" fmla="*/ 1630546 w 1630546"/>
              <a:gd name="connsiteY5" fmla="*/ 64842 h 648414"/>
              <a:gd name="connsiteX6" fmla="*/ 1630546 w 1630546"/>
              <a:gd name="connsiteY6" fmla="*/ 583573 h 648414"/>
              <a:gd name="connsiteX7" fmla="*/ 1611554 w 1630546"/>
              <a:gd name="connsiteY7" fmla="*/ 629423 h 648414"/>
              <a:gd name="connsiteX8" fmla="*/ 1565704 w 1630546"/>
              <a:gd name="connsiteY8" fmla="*/ 648414 h 648414"/>
              <a:gd name="connsiteX9" fmla="*/ 64841 w 1630546"/>
              <a:gd name="connsiteY9" fmla="*/ 648414 h 648414"/>
              <a:gd name="connsiteX10" fmla="*/ 18991 w 1630546"/>
              <a:gd name="connsiteY10" fmla="*/ 629422 h 648414"/>
              <a:gd name="connsiteX11" fmla="*/ 0 w 1630546"/>
              <a:gd name="connsiteY11" fmla="*/ 583572 h 648414"/>
              <a:gd name="connsiteX12" fmla="*/ 0 w 1630546"/>
              <a:gd name="connsiteY12" fmla="*/ 64841 h 64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30546" h="648414">
                <a:moveTo>
                  <a:pt x="0" y="64841"/>
                </a:moveTo>
                <a:cubicBezTo>
                  <a:pt x="0" y="47644"/>
                  <a:pt x="6831" y="31152"/>
                  <a:pt x="18992" y="18991"/>
                </a:cubicBezTo>
                <a:cubicBezTo>
                  <a:pt x="31152" y="6831"/>
                  <a:pt x="47645" y="0"/>
                  <a:pt x="64842" y="0"/>
                </a:cubicBezTo>
                <a:lnTo>
                  <a:pt x="1565705" y="0"/>
                </a:lnTo>
                <a:cubicBezTo>
                  <a:pt x="1582902" y="0"/>
                  <a:pt x="1599394" y="6831"/>
                  <a:pt x="1611555" y="18992"/>
                </a:cubicBezTo>
                <a:cubicBezTo>
                  <a:pt x="1623715" y="31152"/>
                  <a:pt x="1630546" y="47645"/>
                  <a:pt x="1630546" y="64842"/>
                </a:cubicBezTo>
                <a:lnTo>
                  <a:pt x="1630546" y="583573"/>
                </a:lnTo>
                <a:cubicBezTo>
                  <a:pt x="1630546" y="600770"/>
                  <a:pt x="1623715" y="617262"/>
                  <a:pt x="1611554" y="629423"/>
                </a:cubicBezTo>
                <a:cubicBezTo>
                  <a:pt x="1599394" y="641583"/>
                  <a:pt x="1582901" y="648414"/>
                  <a:pt x="1565704" y="648414"/>
                </a:cubicBezTo>
                <a:lnTo>
                  <a:pt x="64841" y="648414"/>
                </a:lnTo>
                <a:cubicBezTo>
                  <a:pt x="47644" y="648414"/>
                  <a:pt x="31152" y="641583"/>
                  <a:pt x="18991" y="629422"/>
                </a:cubicBezTo>
                <a:cubicBezTo>
                  <a:pt x="6831" y="617262"/>
                  <a:pt x="0" y="600769"/>
                  <a:pt x="0" y="583572"/>
                </a:cubicBezTo>
                <a:lnTo>
                  <a:pt x="0" y="64841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74236" tIns="55821" rIns="74236" bIns="55821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Aft>
                <a:spcPct val="35000"/>
              </a:spcAft>
            </a:pPr>
            <a:r>
              <a:rPr lang="it-IT" sz="2400" dirty="0" smtClean="0">
                <a:solidFill>
                  <a:schemeClr val="bg1"/>
                </a:solidFill>
                <a:effectLst>
                  <a:outerShdw blurRad="38100" dist="38100" sx="101000" sy="101000" algn="l" rotWithShape="0">
                    <a:schemeClr val="tx1"/>
                  </a:outerShdw>
                </a:effectLst>
                <a:latin typeface="Arial Rounded MT Bold" pitchFamily="34" charset="0"/>
              </a:rPr>
              <a:t>AZIONE</a:t>
            </a:r>
          </a:p>
        </p:txBody>
      </p:sp>
      <p:sp>
        <p:nvSpPr>
          <p:cNvPr id="15" name="Figura a mano libera 14"/>
          <p:cNvSpPr/>
          <p:nvPr/>
        </p:nvSpPr>
        <p:spPr>
          <a:xfrm>
            <a:off x="4716016" y="2780928"/>
            <a:ext cx="1800200" cy="792430"/>
          </a:xfrm>
          <a:custGeom>
            <a:avLst/>
            <a:gdLst>
              <a:gd name="connsiteX0" fmla="*/ 0 w 1630546"/>
              <a:gd name="connsiteY0" fmla="*/ 64841 h 648414"/>
              <a:gd name="connsiteX1" fmla="*/ 18992 w 1630546"/>
              <a:gd name="connsiteY1" fmla="*/ 18991 h 648414"/>
              <a:gd name="connsiteX2" fmla="*/ 64842 w 1630546"/>
              <a:gd name="connsiteY2" fmla="*/ 0 h 648414"/>
              <a:gd name="connsiteX3" fmla="*/ 1565705 w 1630546"/>
              <a:gd name="connsiteY3" fmla="*/ 0 h 648414"/>
              <a:gd name="connsiteX4" fmla="*/ 1611555 w 1630546"/>
              <a:gd name="connsiteY4" fmla="*/ 18992 h 648414"/>
              <a:gd name="connsiteX5" fmla="*/ 1630546 w 1630546"/>
              <a:gd name="connsiteY5" fmla="*/ 64842 h 648414"/>
              <a:gd name="connsiteX6" fmla="*/ 1630546 w 1630546"/>
              <a:gd name="connsiteY6" fmla="*/ 583573 h 648414"/>
              <a:gd name="connsiteX7" fmla="*/ 1611554 w 1630546"/>
              <a:gd name="connsiteY7" fmla="*/ 629423 h 648414"/>
              <a:gd name="connsiteX8" fmla="*/ 1565704 w 1630546"/>
              <a:gd name="connsiteY8" fmla="*/ 648414 h 648414"/>
              <a:gd name="connsiteX9" fmla="*/ 64841 w 1630546"/>
              <a:gd name="connsiteY9" fmla="*/ 648414 h 648414"/>
              <a:gd name="connsiteX10" fmla="*/ 18991 w 1630546"/>
              <a:gd name="connsiteY10" fmla="*/ 629422 h 648414"/>
              <a:gd name="connsiteX11" fmla="*/ 0 w 1630546"/>
              <a:gd name="connsiteY11" fmla="*/ 583572 h 648414"/>
              <a:gd name="connsiteX12" fmla="*/ 0 w 1630546"/>
              <a:gd name="connsiteY12" fmla="*/ 64841 h 64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30546" h="648414">
                <a:moveTo>
                  <a:pt x="0" y="64841"/>
                </a:moveTo>
                <a:cubicBezTo>
                  <a:pt x="0" y="47644"/>
                  <a:pt x="6831" y="31152"/>
                  <a:pt x="18992" y="18991"/>
                </a:cubicBezTo>
                <a:cubicBezTo>
                  <a:pt x="31152" y="6831"/>
                  <a:pt x="47645" y="0"/>
                  <a:pt x="64842" y="0"/>
                </a:cubicBezTo>
                <a:lnTo>
                  <a:pt x="1565705" y="0"/>
                </a:lnTo>
                <a:cubicBezTo>
                  <a:pt x="1582902" y="0"/>
                  <a:pt x="1599394" y="6831"/>
                  <a:pt x="1611555" y="18992"/>
                </a:cubicBezTo>
                <a:cubicBezTo>
                  <a:pt x="1623715" y="31152"/>
                  <a:pt x="1630546" y="47645"/>
                  <a:pt x="1630546" y="64842"/>
                </a:cubicBezTo>
                <a:lnTo>
                  <a:pt x="1630546" y="583573"/>
                </a:lnTo>
                <a:cubicBezTo>
                  <a:pt x="1630546" y="600770"/>
                  <a:pt x="1623715" y="617262"/>
                  <a:pt x="1611554" y="629423"/>
                </a:cubicBezTo>
                <a:cubicBezTo>
                  <a:pt x="1599394" y="641583"/>
                  <a:pt x="1582901" y="648414"/>
                  <a:pt x="1565704" y="648414"/>
                </a:cubicBezTo>
                <a:lnTo>
                  <a:pt x="64841" y="648414"/>
                </a:lnTo>
                <a:cubicBezTo>
                  <a:pt x="47644" y="648414"/>
                  <a:pt x="31152" y="641583"/>
                  <a:pt x="18991" y="629422"/>
                </a:cubicBezTo>
                <a:cubicBezTo>
                  <a:pt x="6831" y="617262"/>
                  <a:pt x="0" y="600769"/>
                  <a:pt x="0" y="583572"/>
                </a:cubicBezTo>
                <a:lnTo>
                  <a:pt x="0" y="64841"/>
                </a:lnTo>
                <a:close/>
              </a:path>
            </a:pathLst>
          </a:cu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74236" tIns="55821" rIns="74236" bIns="55821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Aft>
                <a:spcPct val="35000"/>
              </a:spcAft>
            </a:pPr>
            <a:r>
              <a:rPr lang="it-IT" sz="2400" dirty="0" smtClean="0">
                <a:solidFill>
                  <a:srgbClr val="FFFF00"/>
                </a:solidFill>
                <a:effectLst>
                  <a:outerShdw blurRad="38100" dist="38100" sx="101000" sy="101000" algn="l" rotWithShape="0">
                    <a:schemeClr val="tx1"/>
                  </a:outerShdw>
                </a:effectLst>
                <a:latin typeface="Arial Rounded MT Bold" pitchFamily="34" charset="0"/>
              </a:rPr>
              <a:t>VIDA</a:t>
            </a:r>
          </a:p>
        </p:txBody>
      </p:sp>
      <p:sp>
        <p:nvSpPr>
          <p:cNvPr id="19" name="Figura a mano libera 18"/>
          <p:cNvSpPr/>
          <p:nvPr/>
        </p:nvSpPr>
        <p:spPr>
          <a:xfrm>
            <a:off x="4572000" y="5661248"/>
            <a:ext cx="2016224" cy="792430"/>
          </a:xfrm>
          <a:custGeom>
            <a:avLst/>
            <a:gdLst>
              <a:gd name="connsiteX0" fmla="*/ 0 w 1630546"/>
              <a:gd name="connsiteY0" fmla="*/ 64841 h 648414"/>
              <a:gd name="connsiteX1" fmla="*/ 18992 w 1630546"/>
              <a:gd name="connsiteY1" fmla="*/ 18991 h 648414"/>
              <a:gd name="connsiteX2" fmla="*/ 64842 w 1630546"/>
              <a:gd name="connsiteY2" fmla="*/ 0 h 648414"/>
              <a:gd name="connsiteX3" fmla="*/ 1565705 w 1630546"/>
              <a:gd name="connsiteY3" fmla="*/ 0 h 648414"/>
              <a:gd name="connsiteX4" fmla="*/ 1611555 w 1630546"/>
              <a:gd name="connsiteY4" fmla="*/ 18992 h 648414"/>
              <a:gd name="connsiteX5" fmla="*/ 1630546 w 1630546"/>
              <a:gd name="connsiteY5" fmla="*/ 64842 h 648414"/>
              <a:gd name="connsiteX6" fmla="*/ 1630546 w 1630546"/>
              <a:gd name="connsiteY6" fmla="*/ 583573 h 648414"/>
              <a:gd name="connsiteX7" fmla="*/ 1611554 w 1630546"/>
              <a:gd name="connsiteY7" fmla="*/ 629423 h 648414"/>
              <a:gd name="connsiteX8" fmla="*/ 1565704 w 1630546"/>
              <a:gd name="connsiteY8" fmla="*/ 648414 h 648414"/>
              <a:gd name="connsiteX9" fmla="*/ 64841 w 1630546"/>
              <a:gd name="connsiteY9" fmla="*/ 648414 h 648414"/>
              <a:gd name="connsiteX10" fmla="*/ 18991 w 1630546"/>
              <a:gd name="connsiteY10" fmla="*/ 629422 h 648414"/>
              <a:gd name="connsiteX11" fmla="*/ 0 w 1630546"/>
              <a:gd name="connsiteY11" fmla="*/ 583572 h 648414"/>
              <a:gd name="connsiteX12" fmla="*/ 0 w 1630546"/>
              <a:gd name="connsiteY12" fmla="*/ 64841 h 64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30546" h="648414">
                <a:moveTo>
                  <a:pt x="0" y="64841"/>
                </a:moveTo>
                <a:cubicBezTo>
                  <a:pt x="0" y="47644"/>
                  <a:pt x="6831" y="31152"/>
                  <a:pt x="18992" y="18991"/>
                </a:cubicBezTo>
                <a:cubicBezTo>
                  <a:pt x="31152" y="6831"/>
                  <a:pt x="47645" y="0"/>
                  <a:pt x="64842" y="0"/>
                </a:cubicBezTo>
                <a:lnTo>
                  <a:pt x="1565705" y="0"/>
                </a:lnTo>
                <a:cubicBezTo>
                  <a:pt x="1582902" y="0"/>
                  <a:pt x="1599394" y="6831"/>
                  <a:pt x="1611555" y="18992"/>
                </a:cubicBezTo>
                <a:cubicBezTo>
                  <a:pt x="1623715" y="31152"/>
                  <a:pt x="1630546" y="47645"/>
                  <a:pt x="1630546" y="64842"/>
                </a:cubicBezTo>
                <a:lnTo>
                  <a:pt x="1630546" y="583573"/>
                </a:lnTo>
                <a:cubicBezTo>
                  <a:pt x="1630546" y="600770"/>
                  <a:pt x="1623715" y="617262"/>
                  <a:pt x="1611554" y="629423"/>
                </a:cubicBezTo>
                <a:cubicBezTo>
                  <a:pt x="1599394" y="641583"/>
                  <a:pt x="1582901" y="648414"/>
                  <a:pt x="1565704" y="648414"/>
                </a:cubicBezTo>
                <a:lnTo>
                  <a:pt x="64841" y="648414"/>
                </a:lnTo>
                <a:cubicBezTo>
                  <a:pt x="47644" y="648414"/>
                  <a:pt x="31152" y="641583"/>
                  <a:pt x="18991" y="629422"/>
                </a:cubicBezTo>
                <a:cubicBezTo>
                  <a:pt x="6831" y="617262"/>
                  <a:pt x="0" y="600769"/>
                  <a:pt x="0" y="583572"/>
                </a:cubicBezTo>
                <a:lnTo>
                  <a:pt x="0" y="64841"/>
                </a:lnTo>
                <a:close/>
              </a:path>
            </a:pathLst>
          </a:cu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74236" tIns="55821" rIns="74236" bIns="55821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Aft>
                <a:spcPct val="35000"/>
              </a:spcAft>
            </a:pPr>
            <a:r>
              <a:rPr lang="it-IT" sz="2400" dirty="0" smtClean="0">
                <a:solidFill>
                  <a:srgbClr val="FFFF00"/>
                </a:solidFill>
                <a:effectLst>
                  <a:outerShdw blurRad="38100" dist="38100" sx="101000" sy="101000" algn="l" rotWithShape="0">
                    <a:schemeClr val="tx1"/>
                  </a:outerShdw>
                </a:effectLst>
                <a:latin typeface="Arial Rounded MT Bold" pitchFamily="34" charset="0"/>
              </a:rPr>
              <a:t>ORACIÓN</a:t>
            </a:r>
          </a:p>
        </p:txBody>
      </p:sp>
      <p:sp>
        <p:nvSpPr>
          <p:cNvPr id="12" name="Freccia circolare in su 11"/>
          <p:cNvSpPr/>
          <p:nvPr/>
        </p:nvSpPr>
        <p:spPr>
          <a:xfrm rot="16200000" flipH="1">
            <a:off x="5688123" y="3897053"/>
            <a:ext cx="3240361" cy="1584177"/>
          </a:xfrm>
          <a:prstGeom prst="curvedUp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scene3d>
            <a:camera prst="orthographicFront"/>
            <a:lightRig rig="threePt" dir="t"/>
          </a:scene3d>
          <a:sp3d prstMaterial="dkEdge"/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1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1" grpId="1" animBg="1"/>
      <p:bldP spid="10" grpId="0" animBg="1"/>
      <p:bldP spid="10" grpId="1" animBg="1"/>
      <p:bldP spid="15" grpId="0" animBg="1"/>
      <p:bldP spid="15" grpId="1" animBg="1"/>
      <p:bldP spid="19" grpId="0" animBg="1"/>
      <p:bldP spid="19" grpId="1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37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16" name="Figura a mano libera 15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123626" y="2950774"/>
              <a:ext cx="56239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21" name="Immagine 20" descr="Maria Ausiliatric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339752" y="2144400"/>
            <a:ext cx="3816424" cy="43089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modello e guida nella loro azione educativa e apostolica,</a:t>
            </a:r>
            <a:r>
              <a:rPr kumimoji="0" lang="it-IT" sz="12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"/>
              </a:rPr>
              <a:t>[</a:t>
            </a:r>
            <a:r>
              <a:rPr kumimoji="0" lang="it-IT" sz="1200" b="0" i="0" u="none" strike="noStrike" cap="none" normalizeH="0" baseline="3000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"/>
              </a:rPr>
              <a:t>1]</a:t>
            </a:r>
            <a:r>
              <a:rPr kumimoji="0" lang="it-IT" sz="1200" b="0" i="0" u="none" strike="noStrike" cap="none" normalizeH="0" baseline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madre e maestra nella loro esperienza formativa,</a:t>
            </a:r>
            <a:r>
              <a:rPr kumimoji="0" lang="it-IT" sz="1200" b="0" i="0" u="none" strike="noStrike" cap="none" normalizeH="0" baseline="3000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"/>
              </a:rPr>
              <a:t>[2]</a:t>
            </a:r>
            <a:r>
              <a:rPr kumimoji="0" lang="it-IT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it-IT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3017838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95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"/>
              </a:rPr>
              <a:t>[</a:t>
            </a:r>
            <a:r>
              <a:rPr kumimoji="0" lang="it-IT" sz="1000" b="0" i="0" u="none" strike="noStrike" cap="none" normalizeH="0" baseline="3000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"/>
              </a:rPr>
              <a:t>1]</a:t>
            </a:r>
            <a:r>
              <a:rPr kumimoji="0" lang="en-US" sz="1000" b="0" i="0" u="none" strike="noStrike" cap="none" normalizeH="0" baseline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Cf. </a:t>
            </a:r>
            <a:r>
              <a:rPr kumimoji="0" lang="en-US" sz="1000" b="0" i="1" u="none" strike="noStrike" cap="none" normalizeH="0" baseline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Cost SDB</a:t>
            </a:r>
            <a:r>
              <a:rPr kumimoji="0" lang="en-US" sz="1000" b="0" i="0" u="none" strike="noStrike" cap="none" normalizeH="0" baseline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artt. 20 34 92.</a:t>
            </a:r>
            <a:endParaRPr kumimoji="0" lang="it-IT" sz="800" b="0" i="0" u="none" strike="noStrike" cap="none" normalizeH="0" baseline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3000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"/>
              </a:rPr>
              <a:t>[2]</a:t>
            </a: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Cf. </a:t>
            </a:r>
            <a:r>
              <a:rPr kumimoji="0" lang="en-US" sz="1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Ivi</a:t>
            </a: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art. 98.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6012160" y="2636912"/>
            <a:ext cx="30243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dirty="0" smtClean="0">
                <a:solidFill>
                  <a:srgbClr val="FFFF00"/>
                </a:solidFill>
                <a:latin typeface="Arial Rounded MT Bold" pitchFamily="34" charset="0"/>
              </a:rPr>
              <a:t>modelo</a:t>
            </a:r>
            <a:r>
              <a:rPr lang="es-ES" sz="2800" dirty="0" smtClean="0">
                <a:solidFill>
                  <a:srgbClr val="0033CC"/>
                </a:solidFill>
                <a:latin typeface="Arial Rounded MT Bold" pitchFamily="34" charset="0"/>
              </a:rPr>
              <a:t> y </a:t>
            </a:r>
            <a:r>
              <a:rPr lang="es-ES" sz="2800" dirty="0" smtClean="0">
                <a:solidFill>
                  <a:srgbClr val="FFFF00"/>
                </a:solidFill>
                <a:latin typeface="Arial Rounded MT Bold" pitchFamily="34" charset="0"/>
              </a:rPr>
              <a:t>guía</a:t>
            </a:r>
            <a:r>
              <a:rPr lang="es-ES" sz="2800" dirty="0" smtClean="0">
                <a:solidFill>
                  <a:srgbClr val="0033CC"/>
                </a:solidFill>
                <a:latin typeface="Arial Rounded MT Bold" pitchFamily="34" charset="0"/>
              </a:rPr>
              <a:t> de la acción educativa y apostólica, </a:t>
            </a:r>
            <a:r>
              <a:rPr lang="es-ES" sz="2800" dirty="0" smtClean="0">
                <a:solidFill>
                  <a:srgbClr val="FFFF00"/>
                </a:solidFill>
                <a:latin typeface="Arial Rounded MT Bold" pitchFamily="34" charset="0"/>
              </a:rPr>
              <a:t>madre</a:t>
            </a:r>
            <a:r>
              <a:rPr lang="es-ES" sz="2800" dirty="0" smtClean="0">
                <a:solidFill>
                  <a:srgbClr val="0033CC"/>
                </a:solidFill>
                <a:latin typeface="Arial Rounded MT Bold" pitchFamily="34" charset="0"/>
              </a:rPr>
              <a:t> y </a:t>
            </a:r>
            <a:r>
              <a:rPr lang="es-ES" sz="2800" dirty="0" smtClean="0">
                <a:solidFill>
                  <a:srgbClr val="FFFF00"/>
                </a:solidFill>
                <a:latin typeface="Arial Rounded MT Bold" pitchFamily="34" charset="0"/>
              </a:rPr>
              <a:t>maestra</a:t>
            </a:r>
            <a:r>
              <a:rPr lang="es-ES" sz="2800" dirty="0" smtClean="0">
                <a:solidFill>
                  <a:srgbClr val="0033CC"/>
                </a:solidFill>
                <a:latin typeface="Arial Rounded MT Bold" pitchFamily="34" charset="0"/>
              </a:rPr>
              <a:t> de las experiencias formativas</a:t>
            </a:r>
            <a:endParaRPr lang="it-IT" sz="2800" dirty="0">
              <a:solidFill>
                <a:srgbClr val="0033CC"/>
              </a:solidFill>
              <a:latin typeface="Arial Rounded MT Bold" pitchFamily="34" charset="0"/>
            </a:endParaRPr>
          </a:p>
        </p:txBody>
      </p:sp>
      <p:sp>
        <p:nvSpPr>
          <p:cNvPr id="8" name="Figura a mano libera 7"/>
          <p:cNvSpPr/>
          <p:nvPr/>
        </p:nvSpPr>
        <p:spPr>
          <a:xfrm>
            <a:off x="3491880" y="1268760"/>
            <a:ext cx="5112568" cy="1224136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73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la </a:t>
            </a:r>
            <a:r>
              <a:rPr lang="it-IT" sz="2400" i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Familia</a:t>
            </a:r>
            <a:r>
              <a:rPr lang="it-IT" sz="24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 Salesiana</a:t>
            </a:r>
          </a:p>
          <a:p>
            <a:pPr algn="ctr"/>
            <a:r>
              <a:rPr lang="it-IT" sz="32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FAMILIA MARIANA</a:t>
            </a:r>
          </a:p>
        </p:txBody>
      </p:sp>
      <p:pic>
        <p:nvPicPr>
          <p:cNvPr id="15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2915816" y="97468"/>
            <a:ext cx="6048672" cy="595228"/>
            <a:chOff x="2915816" y="97468"/>
            <a:chExt cx="6048672" cy="595228"/>
          </a:xfrm>
        </p:grpSpPr>
        <p:sp>
          <p:nvSpPr>
            <p:cNvPr id="5" name="Figura a mano libera 4"/>
            <p:cNvSpPr/>
            <p:nvPr/>
          </p:nvSpPr>
          <p:spPr>
            <a:xfrm>
              <a:off x="2915816" y="116632"/>
              <a:ext cx="6048672" cy="57606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shade val="51000"/>
                    <a:satMod val="130000"/>
                    <a:alpha val="16000"/>
                  </a:schemeClr>
                </a:gs>
                <a:gs pos="80000">
                  <a:srgbClr val="00FFFF"/>
                </a:gs>
                <a:gs pos="100000">
                  <a:srgbClr val="00B0F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6" name="Rettangolo 5"/>
            <p:cNvSpPr/>
            <p:nvPr/>
          </p:nvSpPr>
          <p:spPr>
            <a:xfrm>
              <a:off x="3059832" y="97468"/>
              <a:ext cx="391453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1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3491880" y="116632"/>
              <a:ext cx="5328592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Familia</a:t>
              </a:r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 Salesiana en 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Iglesia</a:t>
              </a:r>
              <a:endParaRPr lang="it-IT" sz="2400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8" name="Rettangolo 7"/>
          <p:cNvSpPr/>
          <p:nvPr/>
        </p:nvSpPr>
        <p:spPr>
          <a:xfrm>
            <a:off x="2411760" y="1895921"/>
            <a:ext cx="64624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600" dirty="0" smtClean="0">
                <a:solidFill>
                  <a:schemeClr val="bg1"/>
                </a:solidFill>
                <a:latin typeface="Arial Rounded MT Bold" pitchFamily="34" charset="0"/>
              </a:rPr>
              <a:t>A la fundación de estos primeros grupos Don Bosco dedicó tiempo, energías, empeño formativo </a:t>
            </a:r>
          </a:p>
          <a:p>
            <a:pPr algn="ctr"/>
            <a:r>
              <a:rPr lang="es-ES" sz="2600" dirty="0" smtClean="0">
                <a:solidFill>
                  <a:schemeClr val="bg1"/>
                </a:solidFill>
                <a:latin typeface="Arial Rounded MT Bold" pitchFamily="34" charset="0"/>
              </a:rPr>
              <a:t>y organizativo.</a:t>
            </a:r>
          </a:p>
          <a:p>
            <a:pPr algn="ctr"/>
            <a:r>
              <a:rPr lang="es-ES" sz="2600" dirty="0" smtClean="0">
                <a:solidFill>
                  <a:srgbClr val="FF0000"/>
                </a:solidFill>
                <a:latin typeface="Arial Rounded MT Bold" pitchFamily="34" charset="0"/>
              </a:rPr>
              <a:t>… estuvo siempre convencido de que la fuerza apostólica de la entera Familia dependía de la unidad de intenciones, de espíritu, de método </a:t>
            </a:r>
          </a:p>
          <a:p>
            <a:pPr algn="ctr"/>
            <a:r>
              <a:rPr lang="es-ES" sz="2600" dirty="0" smtClean="0">
                <a:solidFill>
                  <a:srgbClr val="FF0000"/>
                </a:solidFill>
                <a:latin typeface="Arial Rounded MT Bold" pitchFamily="34" charset="0"/>
              </a:rPr>
              <a:t>y de estilo educativo.</a:t>
            </a:r>
          </a:p>
        </p:txBody>
      </p:sp>
      <p:sp>
        <p:nvSpPr>
          <p:cNvPr id="10" name="Rettangolo 9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1</a:t>
            </a:r>
            <a:endParaRPr lang="it-IT" b="1" dirty="0">
              <a:solidFill>
                <a:srgbClr val="FFFF00"/>
              </a:solidFill>
            </a:endParaRPr>
          </a:p>
        </p:txBody>
      </p:sp>
      <p:pic>
        <p:nvPicPr>
          <p:cNvPr id="11" name="Picture 3" descr="C:\Users\Utente\AppData\Local\Microsoft\Windows\Temporary Internet Files\Content.IE5\YKWSIMIN\MC900442125[1].png">
            <a:hlinkClick r:id="rId2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31"/>
          <p:cNvGrpSpPr/>
          <p:nvPr/>
        </p:nvGrpSpPr>
        <p:grpSpPr>
          <a:xfrm>
            <a:off x="2699792" y="2996952"/>
            <a:ext cx="6120680" cy="1079154"/>
            <a:chOff x="2627784" y="2708920"/>
            <a:chExt cx="6120680" cy="1079154"/>
          </a:xfrm>
        </p:grpSpPr>
        <p:sp>
          <p:nvSpPr>
            <p:cNvPr id="15" name="Figura a mano libera 14"/>
            <p:cNvSpPr/>
            <p:nvPr/>
          </p:nvSpPr>
          <p:spPr>
            <a:xfrm>
              <a:off x="2627784" y="2708920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5A2781"/>
                </a:gs>
                <a:gs pos="80000">
                  <a:srgbClr val="FF66CC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10800000"/>
                <a:satOff val="-37502"/>
                <a:lumOff val="45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24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22" name="Rettangolo 21"/>
            <p:cNvSpPr/>
            <p:nvPr/>
          </p:nvSpPr>
          <p:spPr>
            <a:xfrm>
              <a:off x="2699792" y="2796772"/>
              <a:ext cx="575799" cy="92333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54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4</a:t>
              </a:r>
              <a:endParaRPr lang="it-IT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3347864" y="2827462"/>
              <a:ext cx="5328592" cy="830997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Formación para la comunión </a:t>
              </a:r>
            </a:p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y la misión en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32" name="Gruppo 31"/>
          <p:cNvGrpSpPr/>
          <p:nvPr/>
        </p:nvGrpSpPr>
        <p:grpSpPr>
          <a:xfrm>
            <a:off x="3828170" y="956978"/>
            <a:ext cx="810090" cy="376947"/>
            <a:chOff x="3509882" y="548680"/>
            <a:chExt cx="810090" cy="376947"/>
          </a:xfrm>
        </p:grpSpPr>
        <p:sp>
          <p:nvSpPr>
            <p:cNvPr id="33" name="Figura a mano libera 32"/>
            <p:cNvSpPr/>
            <p:nvPr/>
          </p:nvSpPr>
          <p:spPr>
            <a:xfrm>
              <a:off x="3527884" y="548680"/>
              <a:ext cx="792088" cy="376947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80000">
                  <a:srgbClr val="00FF00"/>
                </a:gs>
                <a:gs pos="100000">
                  <a:srgbClr val="00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600000"/>
                <a:satOff val="-12501"/>
                <a:lumOff val="1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34" name="CasellaDiTesto 33">
              <a:hlinkClick r:id="rId3" action="ppaction://hlinksldjump" tooltip="La misión de la Familia Salesiana"/>
            </p:cNvPr>
            <p:cNvSpPr txBox="1"/>
            <p:nvPr/>
          </p:nvSpPr>
          <p:spPr>
            <a:xfrm>
              <a:off x="3509882" y="548680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4" name="Rettangolo 43"/>
          <p:cNvSpPr/>
          <p:nvPr/>
        </p:nvSpPr>
        <p:spPr>
          <a:xfrm>
            <a:off x="4427984" y="-99392"/>
            <a:ext cx="20162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Capítulos</a:t>
            </a:r>
            <a:r>
              <a:rPr lang="it-IT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 </a:t>
            </a:r>
            <a:endParaRPr lang="it-IT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46" name="Ovale 45"/>
          <p:cNvSpPr/>
          <p:nvPr/>
        </p:nvSpPr>
        <p:spPr>
          <a:xfrm>
            <a:off x="6228184" y="1124744"/>
            <a:ext cx="144016" cy="144016"/>
          </a:xfrm>
          <a:prstGeom prst="ellipse">
            <a:avLst/>
          </a:prstGeom>
          <a:solidFill>
            <a:srgbClr val="F434E6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F0"/>
              </a:solidFill>
            </a:endParaRPr>
          </a:p>
        </p:txBody>
      </p:sp>
      <p:sp>
        <p:nvSpPr>
          <p:cNvPr id="47" name="Ovale 46"/>
          <p:cNvSpPr/>
          <p:nvPr/>
        </p:nvSpPr>
        <p:spPr>
          <a:xfrm>
            <a:off x="6084168" y="1412776"/>
            <a:ext cx="288032" cy="288032"/>
          </a:xfrm>
          <a:prstGeom prst="ellipse">
            <a:avLst/>
          </a:prstGeom>
          <a:solidFill>
            <a:srgbClr val="F434E6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F0"/>
              </a:solidFill>
            </a:endParaRPr>
          </a:p>
        </p:txBody>
      </p:sp>
      <p:sp>
        <p:nvSpPr>
          <p:cNvPr id="48" name="Ovale 47"/>
          <p:cNvSpPr/>
          <p:nvPr/>
        </p:nvSpPr>
        <p:spPr>
          <a:xfrm>
            <a:off x="5940152" y="1844824"/>
            <a:ext cx="360040" cy="360040"/>
          </a:xfrm>
          <a:prstGeom prst="ellipse">
            <a:avLst/>
          </a:prstGeom>
          <a:solidFill>
            <a:srgbClr val="F434E6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F0"/>
              </a:solidFill>
            </a:endParaRPr>
          </a:p>
        </p:txBody>
      </p:sp>
      <p:sp>
        <p:nvSpPr>
          <p:cNvPr id="49" name="Ovale 48"/>
          <p:cNvSpPr/>
          <p:nvPr/>
        </p:nvSpPr>
        <p:spPr>
          <a:xfrm>
            <a:off x="5868144" y="2348880"/>
            <a:ext cx="432048" cy="432048"/>
          </a:xfrm>
          <a:prstGeom prst="ellipse">
            <a:avLst/>
          </a:prstGeom>
          <a:solidFill>
            <a:srgbClr val="F434E6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F0"/>
              </a:solidFill>
            </a:endParaRPr>
          </a:p>
        </p:txBody>
      </p:sp>
      <p:grpSp>
        <p:nvGrpSpPr>
          <p:cNvPr id="24" name="Gruppo 23"/>
          <p:cNvGrpSpPr/>
          <p:nvPr/>
        </p:nvGrpSpPr>
        <p:grpSpPr>
          <a:xfrm>
            <a:off x="2843808" y="963821"/>
            <a:ext cx="792088" cy="376947"/>
            <a:chOff x="2627784" y="548680"/>
            <a:chExt cx="792088" cy="376947"/>
          </a:xfrm>
        </p:grpSpPr>
        <p:sp>
          <p:nvSpPr>
            <p:cNvPr id="25" name="Figura a mano libera 24">
              <a:hlinkClick r:id="rId4" action="ppaction://hlinksldjump"/>
            </p:cNvPr>
            <p:cNvSpPr/>
            <p:nvPr/>
          </p:nvSpPr>
          <p:spPr>
            <a:xfrm>
              <a:off x="2627784" y="548680"/>
              <a:ext cx="792088" cy="376947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rgbClr val="00FFFF"/>
                </a:gs>
                <a:gs pos="100000">
                  <a:srgbClr val="00B0F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26" name="CasellaDiTesto 25">
              <a:hlinkClick r:id="rId4" action="ppaction://hlinksldjump" tooltip="La Familia Salesiana en la Iglesia"/>
            </p:cNvPr>
            <p:cNvSpPr txBox="1"/>
            <p:nvPr/>
          </p:nvSpPr>
          <p:spPr>
            <a:xfrm>
              <a:off x="2627784" y="548680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8" name="Gruppo 27"/>
          <p:cNvGrpSpPr/>
          <p:nvPr/>
        </p:nvGrpSpPr>
        <p:grpSpPr>
          <a:xfrm>
            <a:off x="4860032" y="963821"/>
            <a:ext cx="828092" cy="376947"/>
            <a:chOff x="4463988" y="548680"/>
            <a:chExt cx="828092" cy="376947"/>
          </a:xfrm>
        </p:grpSpPr>
        <p:sp>
          <p:nvSpPr>
            <p:cNvPr id="38" name="Figura a mano libera 37"/>
            <p:cNvSpPr/>
            <p:nvPr/>
          </p:nvSpPr>
          <p:spPr>
            <a:xfrm>
              <a:off x="4499992" y="548680"/>
              <a:ext cx="792088" cy="376947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39" name="CasellaDiTesto 38">
              <a:hlinkClick r:id="rId5" action="ppaction://hlinksldjump" tooltip="La espiritualidad de la Familia Salesiana"/>
            </p:cNvPr>
            <p:cNvSpPr txBox="1"/>
            <p:nvPr/>
          </p:nvSpPr>
          <p:spPr>
            <a:xfrm>
              <a:off x="4463988" y="548680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2" name="Gruppo 51"/>
          <p:cNvGrpSpPr/>
          <p:nvPr/>
        </p:nvGrpSpPr>
        <p:grpSpPr>
          <a:xfrm>
            <a:off x="6948264" y="963821"/>
            <a:ext cx="792088" cy="376947"/>
            <a:chOff x="6732240" y="548680"/>
            <a:chExt cx="792088" cy="376947"/>
          </a:xfrm>
        </p:grpSpPr>
        <p:sp>
          <p:nvSpPr>
            <p:cNvPr id="53" name="Figura a mano libera 52"/>
            <p:cNvSpPr/>
            <p:nvPr/>
          </p:nvSpPr>
          <p:spPr>
            <a:xfrm>
              <a:off x="6732240" y="548680"/>
              <a:ext cx="792088" cy="376947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461E64"/>
                </a:gs>
                <a:gs pos="80000">
                  <a:srgbClr val="7E36B4"/>
                </a:gs>
                <a:gs pos="100000">
                  <a:srgbClr val="D9BFD7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14400000"/>
                <a:satOff val="-50003"/>
                <a:lumOff val="6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r>
                <a:rPr lang="it-IT" sz="30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4" name="CasellaDiTesto 53">
              <a:hlinkClick r:id="rId6" action="ppaction://hlinksldjump" tooltip="Composición y animación de la Familia Salesiana"/>
            </p:cNvPr>
            <p:cNvSpPr txBox="1"/>
            <p:nvPr/>
          </p:nvSpPr>
          <p:spPr>
            <a:xfrm>
              <a:off x="6732240" y="548680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9" name="Picture 3" descr="C:\Users\Utente\AppData\Local\Microsoft\Windows\Temporary Internet Files\Content.IE5\YKWSIMIN\MC900442125[1].png">
            <a:hlinkClick r:id="rId7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31"/>
          <p:cNvGrpSpPr/>
          <p:nvPr/>
        </p:nvGrpSpPr>
        <p:grpSpPr>
          <a:xfrm>
            <a:off x="2915816" y="116633"/>
            <a:ext cx="6120680" cy="864097"/>
            <a:chOff x="2627784" y="4018677"/>
            <a:chExt cx="6120680" cy="942651"/>
          </a:xfrm>
        </p:grpSpPr>
        <p:sp>
          <p:nvSpPr>
            <p:cNvPr id="15" name="Figura a mano libera 14"/>
            <p:cNvSpPr/>
            <p:nvPr/>
          </p:nvSpPr>
          <p:spPr>
            <a:xfrm>
              <a:off x="2627784" y="4097232"/>
              <a:ext cx="6120680" cy="864096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5A2781"/>
                </a:gs>
                <a:gs pos="80000">
                  <a:srgbClr val="FF66CC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10800000"/>
                <a:satOff val="-37502"/>
                <a:lumOff val="45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24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22" name="Rettangolo 21"/>
            <p:cNvSpPr/>
            <p:nvPr/>
          </p:nvSpPr>
          <p:spPr>
            <a:xfrm>
              <a:off x="2791964" y="4175784"/>
              <a:ext cx="391453" cy="57078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4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3203848" y="4018677"/>
              <a:ext cx="5328592" cy="906542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Formación para la comunión </a:t>
              </a:r>
            </a:p>
            <a:p>
              <a:pPr algn="ctr"/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y la misión en la Familia Salesiana</a:t>
              </a:r>
            </a:p>
          </p:txBody>
        </p:sp>
      </p:grpSp>
      <p:sp>
        <p:nvSpPr>
          <p:cNvPr id="29" name="Rettangolo 28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38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2987824" y="1476067"/>
            <a:ext cx="554461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 smtClean="0">
                <a:solidFill>
                  <a:srgbClr val="F434E6"/>
                </a:solidFill>
                <a:latin typeface="Arial Rounded MT Bold" pitchFamily="34" charset="0"/>
              </a:rPr>
              <a:t>La comunión de la Familia Salesiana se basa en:</a:t>
            </a:r>
          </a:p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Rounded MT Bold" pitchFamily="34" charset="0"/>
              </a:rPr>
              <a:t>común carisma </a:t>
            </a:r>
          </a:p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Rounded MT Bold" pitchFamily="34" charset="0"/>
              </a:rPr>
              <a:t>la misma misión;</a:t>
            </a:r>
          </a:p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Rounded MT Bold" pitchFamily="34" charset="0"/>
              </a:rPr>
              <a:t>conocimiento y</a:t>
            </a:r>
          </a:p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Rounded MT Bold" pitchFamily="34" charset="0"/>
              </a:rPr>
              <a:t>aprecio.</a:t>
            </a:r>
          </a:p>
          <a:p>
            <a:pPr algn="ctr"/>
            <a:r>
              <a:rPr lang="es-ES" sz="2800" dirty="0" smtClean="0">
                <a:solidFill>
                  <a:srgbClr val="F434E6"/>
                </a:solidFill>
                <a:latin typeface="Arial Rounded MT Bold" pitchFamily="34" charset="0"/>
              </a:rPr>
              <a:t>La unidad no es uniformidad, </a:t>
            </a:r>
            <a:r>
              <a:rPr lang="es-ES" sz="2800" dirty="0" smtClean="0">
                <a:solidFill>
                  <a:schemeClr val="bg1"/>
                </a:solidFill>
                <a:latin typeface="Arial Rounded MT Bold" pitchFamily="34" charset="0"/>
              </a:rPr>
              <a:t>sino</a:t>
            </a:r>
          </a:p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Rounded MT Bold" pitchFamily="34" charset="0"/>
              </a:rPr>
              <a:t>Pluralidad de expresiones</a:t>
            </a:r>
          </a:p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Rounded MT Bold" pitchFamily="34" charset="0"/>
              </a:rPr>
              <a:t>convergentes</a:t>
            </a:r>
          </a:p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Rounded MT Bold" pitchFamily="34" charset="0"/>
              </a:rPr>
              <a:t>hacia un único centro.</a:t>
            </a:r>
          </a:p>
        </p:txBody>
      </p:sp>
      <p:pic>
        <p:nvPicPr>
          <p:cNvPr id="9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o 22"/>
          <p:cNvGrpSpPr/>
          <p:nvPr/>
        </p:nvGrpSpPr>
        <p:grpSpPr>
          <a:xfrm>
            <a:off x="2416023" y="548680"/>
            <a:ext cx="6727977" cy="6685455"/>
            <a:chOff x="2427312" y="548680"/>
            <a:chExt cx="6727977" cy="6685455"/>
          </a:xfrm>
        </p:grpSpPr>
        <p:pic>
          <p:nvPicPr>
            <p:cNvPr id="12" name="Immagine 11" descr="puzzle 7 PNG.pn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2427312" y="620688"/>
              <a:ext cx="4330452" cy="4330452"/>
            </a:xfrm>
            <a:prstGeom prst="rect">
              <a:avLst/>
            </a:prstGeom>
            <a:scene3d>
              <a:camera prst="orthographicFront">
                <a:rot lat="0" lon="300000" rev="0"/>
              </a:camera>
              <a:lightRig rig="threePt" dir="t"/>
            </a:scene3d>
          </p:spPr>
        </p:pic>
        <p:pic>
          <p:nvPicPr>
            <p:cNvPr id="13" name="Immagine 12" descr="puzzle 7 PNG.png"/>
            <p:cNvPicPr>
              <a:picLocks noChangeAspect="1"/>
            </p:cNvPicPr>
            <p:nvPr/>
          </p:nvPicPr>
          <p:blipFill>
            <a:blip r:embed="rId3" cstate="screen">
              <a:duotone>
                <a:prstClr val="black"/>
                <a:srgbClr val="FF0000">
                  <a:tint val="45000"/>
                  <a:satMod val="400000"/>
                </a:srgbClr>
              </a:duotone>
              <a:lum bright="39000" contrast="74000"/>
            </a:blip>
            <a:stretch>
              <a:fillRect/>
            </a:stretch>
          </p:blipFill>
          <p:spPr>
            <a:xfrm rot="16200000">
              <a:off x="2509293" y="2836056"/>
              <a:ext cx="4330452" cy="4330452"/>
            </a:xfrm>
            <a:prstGeom prst="rect">
              <a:avLst/>
            </a:prstGeom>
            <a:scene3d>
              <a:camera prst="orthographicFront">
                <a:rot lat="0" lon="21599992" rev="0"/>
              </a:camera>
              <a:lightRig rig="threePt" dir="t"/>
            </a:scene3d>
          </p:spPr>
        </p:pic>
        <p:pic>
          <p:nvPicPr>
            <p:cNvPr id="14" name="Immagine 13" descr="puzzle 7 PNG.png"/>
            <p:cNvPicPr>
              <a:picLocks noChangeAspect="1"/>
            </p:cNvPicPr>
            <p:nvPr/>
          </p:nvPicPr>
          <p:blipFill>
            <a:blip r:embed="rId3" cstate="screen">
              <a:duotone>
                <a:prstClr val="black"/>
                <a:srgbClr val="FFFF00">
                  <a:tint val="45000"/>
                  <a:satMod val="400000"/>
                </a:srgbClr>
              </a:duotone>
              <a:lum bright="38000" contrast="81000"/>
            </a:blip>
            <a:stretch>
              <a:fillRect/>
            </a:stretch>
          </p:blipFill>
          <p:spPr>
            <a:xfrm>
              <a:off x="4730251" y="2903683"/>
              <a:ext cx="4330452" cy="4330452"/>
            </a:xfrm>
            <a:prstGeom prst="rect">
              <a:avLst/>
            </a:prstGeom>
            <a:scene3d>
              <a:camera prst="orthographicFront">
                <a:rot lat="0" lon="21599992" rev="0"/>
              </a:camera>
              <a:lightRig rig="threePt" dir="t"/>
            </a:scene3d>
          </p:spPr>
        </p:pic>
        <p:pic>
          <p:nvPicPr>
            <p:cNvPr id="16" name="Immagine 15" descr="puzzle 7 PNG.png"/>
            <p:cNvPicPr>
              <a:picLocks noChangeAspect="1"/>
            </p:cNvPicPr>
            <p:nvPr/>
          </p:nvPicPr>
          <p:blipFill>
            <a:blip r:embed="rId3" cstate="screen">
              <a:duotone>
                <a:prstClr val="black"/>
                <a:srgbClr val="00FF00">
                  <a:tint val="45000"/>
                  <a:satMod val="400000"/>
                </a:srgbClr>
              </a:duotone>
              <a:lum bright="42000" contrast="84000"/>
            </a:blip>
            <a:stretch>
              <a:fillRect/>
            </a:stretch>
          </p:blipFill>
          <p:spPr>
            <a:xfrm rot="16200000">
              <a:off x="4824837" y="548680"/>
              <a:ext cx="4330452" cy="4330452"/>
            </a:xfrm>
            <a:prstGeom prst="rect">
              <a:avLst/>
            </a:prstGeom>
            <a:scene3d>
              <a:camera prst="orthographicFront">
                <a:rot lat="0" lon="300000" rev="0"/>
              </a:camera>
              <a:lightRig rig="threePt" dir="t"/>
            </a:scene3d>
          </p:spPr>
        </p:pic>
        <p:sp>
          <p:nvSpPr>
            <p:cNvPr id="18" name="Rettangolo 17"/>
            <p:cNvSpPr/>
            <p:nvPr/>
          </p:nvSpPr>
          <p:spPr>
            <a:xfrm>
              <a:off x="2987824" y="2420888"/>
              <a:ext cx="292015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800" b="1" dirty="0" err="1" smtClean="0">
                  <a:solidFill>
                    <a:srgbClr val="FFFF00"/>
                  </a:solidFill>
                  <a:effectLst>
                    <a:outerShdw blurRad="38100" dist="38100" dir="8700000" algn="bl" rotWithShape="0">
                      <a:schemeClr val="tx1"/>
                    </a:outerShdw>
                  </a:effectLst>
                  <a:latin typeface="Arial Rounded MT Bold" pitchFamily="34" charset="0"/>
                </a:rPr>
                <a:t>formarse</a:t>
              </a:r>
              <a:r>
                <a:rPr lang="it-IT" sz="2800" b="1" dirty="0" smtClean="0">
                  <a:solidFill>
                    <a:srgbClr val="FFFF00"/>
                  </a:solidFill>
                  <a:effectLst>
                    <a:outerShdw blurRad="38100" dist="38100" dir="8700000" algn="bl" rotWithShape="0">
                      <a:schemeClr val="tx1"/>
                    </a:outerShdw>
                  </a:effectLst>
                  <a:latin typeface="Arial Rounded MT Bold" pitchFamily="34" charset="0"/>
                </a:rPr>
                <a:t> </a:t>
              </a:r>
              <a:r>
                <a:rPr lang="it-IT" sz="2800" b="1" dirty="0" err="1" smtClean="0">
                  <a:solidFill>
                    <a:srgbClr val="FFFF00"/>
                  </a:solidFill>
                  <a:effectLst>
                    <a:outerShdw blurRad="38100" dist="38100" dir="8700000" algn="bl" rotWithShape="0">
                      <a:schemeClr val="tx1"/>
                    </a:outerShdw>
                  </a:effectLst>
                  <a:latin typeface="Arial Rounded MT Bold" pitchFamily="34" charset="0"/>
                </a:rPr>
                <a:t>juntos</a:t>
              </a:r>
              <a:endParaRPr lang="it-IT" sz="2800" b="1" dirty="0" smtClean="0">
                <a:solidFill>
                  <a:srgbClr val="FFFF00"/>
                </a:solidFill>
                <a:effectLst>
                  <a:outerShdw blurRad="38100" dist="38100" dir="8700000" algn="bl" rotWithShape="0">
                    <a:schemeClr val="tx1"/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9" name="Rettangolo 18"/>
            <p:cNvSpPr/>
            <p:nvPr/>
          </p:nvSpPr>
          <p:spPr>
            <a:xfrm rot="5400000">
              <a:off x="5640081" y="2580128"/>
              <a:ext cx="256352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800" b="1" dirty="0" smtClean="0">
                  <a:solidFill>
                    <a:srgbClr val="0033CC"/>
                  </a:solidFill>
                  <a:effectLst>
                    <a:outerShdw blurRad="38100" dist="38100" dir="8700000" algn="bl" rotWithShape="0">
                      <a:schemeClr val="tx1"/>
                    </a:outerShdw>
                  </a:effectLst>
                  <a:latin typeface="Arial Rounded MT Bold" pitchFamily="34" charset="0"/>
                </a:rPr>
                <a:t>pensar </a:t>
              </a:r>
              <a:r>
                <a:rPr lang="it-IT" sz="2800" b="1" dirty="0" err="1" smtClean="0">
                  <a:solidFill>
                    <a:srgbClr val="0033CC"/>
                  </a:solidFill>
                  <a:effectLst>
                    <a:outerShdw blurRad="38100" dist="38100" dir="8700000" algn="bl" rotWithShape="0">
                      <a:schemeClr val="tx1"/>
                    </a:outerShdw>
                  </a:effectLst>
                  <a:latin typeface="Arial Rounded MT Bold" pitchFamily="34" charset="0"/>
                </a:rPr>
                <a:t>juntos</a:t>
              </a:r>
              <a:endParaRPr lang="it-IT" sz="2800" b="1" dirty="0" smtClean="0">
                <a:solidFill>
                  <a:srgbClr val="0033CC"/>
                </a:solidFill>
                <a:effectLst>
                  <a:outerShdw blurRad="38100" dist="38100" dir="8700000" algn="bl" rotWithShape="0">
                    <a:schemeClr val="tx1"/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20" name="Rettangolo 19"/>
            <p:cNvSpPr/>
            <p:nvPr/>
          </p:nvSpPr>
          <p:spPr>
            <a:xfrm>
              <a:off x="5436096" y="4672113"/>
              <a:ext cx="27326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800" b="1" dirty="0" err="1" smtClean="0">
                  <a:solidFill>
                    <a:srgbClr val="0033CC"/>
                  </a:solidFill>
                  <a:effectLst>
                    <a:outerShdw blurRad="38100" dist="38100" dir="8700000" algn="bl" rotWithShape="0">
                      <a:schemeClr val="tx1"/>
                    </a:outerShdw>
                  </a:effectLst>
                  <a:latin typeface="Arial Rounded MT Bold" pitchFamily="34" charset="0"/>
                </a:rPr>
                <a:t>trabajar</a:t>
              </a:r>
              <a:r>
                <a:rPr lang="it-IT" sz="2800" b="1" dirty="0" smtClean="0">
                  <a:solidFill>
                    <a:srgbClr val="0033CC"/>
                  </a:solidFill>
                  <a:effectLst>
                    <a:outerShdw blurRad="38100" dist="38100" dir="8700000" algn="bl" rotWithShape="0">
                      <a:schemeClr val="tx1"/>
                    </a:outerShdw>
                  </a:effectLst>
                  <a:latin typeface="Arial Rounded MT Bold" pitchFamily="34" charset="0"/>
                </a:rPr>
                <a:t> </a:t>
              </a:r>
              <a:r>
                <a:rPr lang="it-IT" sz="2800" b="1" dirty="0" err="1" smtClean="0">
                  <a:solidFill>
                    <a:srgbClr val="0033CC"/>
                  </a:solidFill>
                  <a:effectLst>
                    <a:outerShdw blurRad="38100" dist="38100" dir="8700000" algn="bl" rotWithShape="0">
                      <a:schemeClr val="tx1"/>
                    </a:outerShdw>
                  </a:effectLst>
                  <a:latin typeface="Arial Rounded MT Bold" pitchFamily="34" charset="0"/>
                </a:rPr>
                <a:t>juntos</a:t>
              </a:r>
              <a:endParaRPr lang="it-IT" sz="2800" b="1" dirty="0">
                <a:solidFill>
                  <a:srgbClr val="0033CC"/>
                </a:solidFill>
                <a:effectLst>
                  <a:outerShdw blurRad="38100" dist="38100" dir="8700000" algn="bl" rotWithShape="0">
                    <a:schemeClr val="tx1"/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21" name="Rettangolo 20"/>
            <p:cNvSpPr/>
            <p:nvPr/>
          </p:nvSpPr>
          <p:spPr>
            <a:xfrm rot="5400000">
              <a:off x="3559163" y="4720419"/>
              <a:ext cx="20785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800" b="1" dirty="0" smtClean="0">
                  <a:solidFill>
                    <a:schemeClr val="bg1"/>
                  </a:solidFill>
                  <a:effectLst>
                    <a:outerShdw blurRad="38100" dist="38100" dir="8700000" algn="bl" rotWithShape="0">
                      <a:schemeClr val="tx1"/>
                    </a:outerShdw>
                  </a:effectLst>
                  <a:latin typeface="Arial Rounded MT Bold" pitchFamily="34" charset="0"/>
                </a:rPr>
                <a:t>orar </a:t>
              </a:r>
              <a:r>
                <a:rPr lang="it-IT" sz="2800" b="1" dirty="0" err="1" smtClean="0">
                  <a:solidFill>
                    <a:schemeClr val="bg1"/>
                  </a:solidFill>
                  <a:effectLst>
                    <a:outerShdw blurRad="38100" dist="38100" dir="8700000" algn="bl" rotWithShape="0">
                      <a:schemeClr val="tx1"/>
                    </a:outerShdw>
                  </a:effectLst>
                  <a:latin typeface="Arial Rounded MT Bold" pitchFamily="34" charset="0"/>
                </a:rPr>
                <a:t>juntos</a:t>
              </a:r>
              <a:endParaRPr lang="it-IT" sz="2800" b="1" dirty="0" smtClean="0">
                <a:solidFill>
                  <a:schemeClr val="bg1"/>
                </a:solidFill>
                <a:effectLst>
                  <a:outerShdw blurRad="38100" dist="38100" dir="8700000" algn="bl" rotWithShape="0">
                    <a:schemeClr val="tx1"/>
                  </a:outerShdw>
                </a:effectLst>
                <a:latin typeface="Arial Rounded MT Bold" pitchFamily="34" charset="0"/>
              </a:endParaRPr>
            </a:p>
          </p:txBody>
        </p:sp>
      </p:grpSp>
      <p:grpSp>
        <p:nvGrpSpPr>
          <p:cNvPr id="2" name="Gruppo 31"/>
          <p:cNvGrpSpPr/>
          <p:nvPr/>
        </p:nvGrpSpPr>
        <p:grpSpPr>
          <a:xfrm>
            <a:off x="2915816" y="116633"/>
            <a:ext cx="6120680" cy="864097"/>
            <a:chOff x="2627784" y="4018677"/>
            <a:chExt cx="6120680" cy="942651"/>
          </a:xfrm>
        </p:grpSpPr>
        <p:sp>
          <p:nvSpPr>
            <p:cNvPr id="15" name="Figura a mano libera 14"/>
            <p:cNvSpPr/>
            <p:nvPr/>
          </p:nvSpPr>
          <p:spPr>
            <a:xfrm>
              <a:off x="2627784" y="4097232"/>
              <a:ext cx="6120680" cy="864096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5A2781"/>
                </a:gs>
                <a:gs pos="80000">
                  <a:srgbClr val="FF66CC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10800000"/>
                <a:satOff val="-37502"/>
                <a:lumOff val="45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24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22" name="Rettangolo 21"/>
            <p:cNvSpPr/>
            <p:nvPr/>
          </p:nvSpPr>
          <p:spPr>
            <a:xfrm>
              <a:off x="2791964" y="4175784"/>
              <a:ext cx="391453" cy="57078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4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3203848" y="4018677"/>
              <a:ext cx="5328592" cy="906542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Formación para la comunión </a:t>
              </a:r>
            </a:p>
            <a:p>
              <a:pPr algn="ctr"/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y la misión en la Familia Salesiana</a:t>
              </a:r>
            </a:p>
          </p:txBody>
        </p:sp>
      </p:grpSp>
      <p:sp>
        <p:nvSpPr>
          <p:cNvPr id="29" name="Rettangolo 28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39</a:t>
            </a:r>
            <a:endParaRPr lang="it-IT" b="1" dirty="0">
              <a:solidFill>
                <a:srgbClr val="FFFF00"/>
              </a:solidFill>
            </a:endParaRPr>
          </a:p>
        </p:txBody>
      </p:sp>
      <p:pic>
        <p:nvPicPr>
          <p:cNvPr id="24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dono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771800" y="1700808"/>
            <a:ext cx="5676900" cy="4095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uppo 31"/>
          <p:cNvGrpSpPr/>
          <p:nvPr/>
        </p:nvGrpSpPr>
        <p:grpSpPr>
          <a:xfrm>
            <a:off x="2915816" y="116633"/>
            <a:ext cx="6120680" cy="864097"/>
            <a:chOff x="2627784" y="4018677"/>
            <a:chExt cx="6120680" cy="942651"/>
          </a:xfrm>
        </p:grpSpPr>
        <p:sp>
          <p:nvSpPr>
            <p:cNvPr id="15" name="Figura a mano libera 14"/>
            <p:cNvSpPr/>
            <p:nvPr/>
          </p:nvSpPr>
          <p:spPr>
            <a:xfrm>
              <a:off x="2627784" y="4097232"/>
              <a:ext cx="6120680" cy="864096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5A2781"/>
                </a:gs>
                <a:gs pos="80000">
                  <a:srgbClr val="FF66CC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10800000"/>
                <a:satOff val="-37502"/>
                <a:lumOff val="45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24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22" name="Rettangolo 21"/>
            <p:cNvSpPr/>
            <p:nvPr/>
          </p:nvSpPr>
          <p:spPr>
            <a:xfrm>
              <a:off x="2791964" y="4175784"/>
              <a:ext cx="391453" cy="57078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4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3203848" y="4018677"/>
              <a:ext cx="5328592" cy="906542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Formación para la comunión </a:t>
              </a:r>
            </a:p>
            <a:p>
              <a:pPr algn="ctr"/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y la misión en la Familia Salesiana</a:t>
              </a:r>
            </a:p>
          </p:txBody>
        </p:sp>
      </p:grpSp>
      <p:sp>
        <p:nvSpPr>
          <p:cNvPr id="29" name="Rettangolo 28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40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8" name="Figura a mano libera 7"/>
          <p:cNvSpPr/>
          <p:nvPr/>
        </p:nvSpPr>
        <p:spPr>
          <a:xfrm>
            <a:off x="2987824" y="1484784"/>
            <a:ext cx="5904656" cy="864096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>
            <a:gsLst>
              <a:gs pos="0">
                <a:srgbClr val="800080">
                  <a:alpha val="72941"/>
                </a:srgbClr>
              </a:gs>
              <a:gs pos="39999">
                <a:srgbClr val="CC00CC"/>
              </a:gs>
              <a:gs pos="70000">
                <a:srgbClr val="F434E6"/>
              </a:gs>
              <a:gs pos="88000">
                <a:srgbClr val="800080"/>
              </a:gs>
              <a:gs pos="100000">
                <a:srgbClr val="58265C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insertarse en contextos culturales, sociales y eclesiales diversificados…</a:t>
            </a:r>
            <a:endParaRPr lang="it-IT" sz="2800" i="1" dirty="0">
              <a:solidFill>
                <a:schemeClr val="bg1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339752" y="4493438"/>
            <a:ext cx="63184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...estimulados por el ejemplo </a:t>
            </a:r>
          </a:p>
          <a:p>
            <a:pPr algn="ctr"/>
            <a:r>
              <a:rPr lang="es-E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de Don Bosco… somos llamados </a:t>
            </a:r>
          </a:p>
          <a:p>
            <a:pPr algn="ctr"/>
            <a:r>
              <a:rPr lang="es-E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 reconfirmar el don recibido, compartiéndolo con toda la Iglesia</a:t>
            </a:r>
            <a:endParaRPr lang="it-IT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2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1"/>
          <p:cNvGrpSpPr/>
          <p:nvPr/>
        </p:nvGrpSpPr>
        <p:grpSpPr>
          <a:xfrm>
            <a:off x="2915816" y="116633"/>
            <a:ext cx="6120680" cy="864097"/>
            <a:chOff x="2627784" y="4018677"/>
            <a:chExt cx="6120680" cy="942651"/>
          </a:xfrm>
        </p:grpSpPr>
        <p:sp>
          <p:nvSpPr>
            <p:cNvPr id="15" name="Figura a mano libera 14"/>
            <p:cNvSpPr/>
            <p:nvPr/>
          </p:nvSpPr>
          <p:spPr>
            <a:xfrm>
              <a:off x="2627784" y="4097232"/>
              <a:ext cx="6120680" cy="864096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5A2781"/>
                </a:gs>
                <a:gs pos="80000">
                  <a:srgbClr val="FF66CC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10800000"/>
                <a:satOff val="-37502"/>
                <a:lumOff val="45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24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22" name="Rettangolo 21"/>
            <p:cNvSpPr/>
            <p:nvPr/>
          </p:nvSpPr>
          <p:spPr>
            <a:xfrm>
              <a:off x="2791964" y="4175784"/>
              <a:ext cx="391453" cy="57078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4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3203848" y="4018677"/>
              <a:ext cx="5328592" cy="906542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Formación para la comunión </a:t>
              </a:r>
            </a:p>
            <a:p>
              <a:pPr algn="ctr"/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y la misión en la Familia Salesiana</a:t>
              </a:r>
            </a:p>
          </p:txBody>
        </p:sp>
      </p:grpSp>
      <p:sp>
        <p:nvSpPr>
          <p:cNvPr id="29" name="Rettangolo 28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41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 rot="1325847">
            <a:off x="2344415" y="1951068"/>
            <a:ext cx="4752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Compartir </a:t>
            </a:r>
            <a:r>
              <a:rPr lang="it-IT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los</a:t>
            </a:r>
            <a:r>
              <a:rPr lang="it-IT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proyectos</a:t>
            </a:r>
            <a:endParaRPr lang="it-IT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2" name="Immagine 11" descr="girasole PNG.png"/>
          <p:cNvPicPr>
            <a:picLocks noChangeAspect="1"/>
          </p:cNvPicPr>
          <p:nvPr/>
        </p:nvPicPr>
        <p:blipFill>
          <a:blip r:embed="rId3" cstate="screen"/>
          <a:srcRect t="5304" r="17954"/>
          <a:stretch>
            <a:fillRect/>
          </a:stretch>
        </p:blipFill>
        <p:spPr>
          <a:xfrm rot="10800000">
            <a:off x="6084168" y="579596"/>
            <a:ext cx="3059832" cy="6278404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 rot="686655">
            <a:off x="1473978" y="3022453"/>
            <a:ext cx="53903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lógicas</a:t>
            </a:r>
            <a:r>
              <a:rPr lang="it-IT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de la </a:t>
            </a:r>
            <a:r>
              <a:rPr lang="it-IT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coordinación</a:t>
            </a:r>
            <a:r>
              <a:rPr lang="it-IT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endParaRPr lang="it-IT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 rot="21320420">
            <a:off x="2123728" y="4368451"/>
            <a:ext cx="47854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lógica</a:t>
            </a:r>
            <a:r>
              <a:rPr lang="it-IT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de la </a:t>
            </a:r>
            <a:r>
              <a:rPr lang="it-IT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reciprocidad</a:t>
            </a:r>
            <a:endParaRPr lang="it-IT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 rot="20958933">
            <a:off x="1926800" y="5525922"/>
            <a:ext cx="51617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responsabilidad</a:t>
            </a:r>
            <a:r>
              <a:rPr lang="it-IT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compartida</a:t>
            </a:r>
            <a:endParaRPr lang="it-IT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8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6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 descr="eucarestia 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43808" y="2304256"/>
            <a:ext cx="6048672" cy="4553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uppo 31"/>
          <p:cNvGrpSpPr/>
          <p:nvPr/>
        </p:nvGrpSpPr>
        <p:grpSpPr>
          <a:xfrm>
            <a:off x="2915816" y="116633"/>
            <a:ext cx="6120680" cy="864097"/>
            <a:chOff x="2627784" y="4018677"/>
            <a:chExt cx="6120680" cy="942651"/>
          </a:xfrm>
        </p:grpSpPr>
        <p:sp>
          <p:nvSpPr>
            <p:cNvPr id="15" name="Figura a mano libera 14"/>
            <p:cNvSpPr/>
            <p:nvPr/>
          </p:nvSpPr>
          <p:spPr>
            <a:xfrm>
              <a:off x="2627784" y="4097232"/>
              <a:ext cx="6120680" cy="864096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5A2781"/>
                </a:gs>
                <a:gs pos="80000">
                  <a:srgbClr val="FF66CC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10800000"/>
                <a:satOff val="-37502"/>
                <a:lumOff val="45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24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22" name="Rettangolo 21"/>
            <p:cNvSpPr/>
            <p:nvPr/>
          </p:nvSpPr>
          <p:spPr>
            <a:xfrm>
              <a:off x="2791964" y="4175784"/>
              <a:ext cx="391453" cy="57078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4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3203848" y="4018677"/>
              <a:ext cx="5328592" cy="906542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Formación para la comunión </a:t>
              </a:r>
            </a:p>
            <a:p>
              <a:pPr algn="ctr"/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y la misión en la Familia Salesiana</a:t>
              </a:r>
            </a:p>
          </p:txBody>
        </p:sp>
      </p:grpSp>
      <p:sp>
        <p:nvSpPr>
          <p:cNvPr id="29" name="Rettangolo 28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42</a:t>
            </a:r>
            <a:endParaRPr lang="it-IT" b="1" dirty="0">
              <a:solidFill>
                <a:srgbClr val="FFFF00"/>
              </a:solidFill>
            </a:endParaRPr>
          </a:p>
        </p:txBody>
      </p:sp>
      <p:pic>
        <p:nvPicPr>
          <p:cNvPr id="17" name="Immagine 16" descr="radici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357906" y="2537520"/>
            <a:ext cx="6786094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ttangolo 15"/>
          <p:cNvSpPr/>
          <p:nvPr/>
        </p:nvSpPr>
        <p:spPr>
          <a:xfrm>
            <a:off x="2454276" y="1152034"/>
            <a:ext cx="668972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una familia apostólica como la salesiana asume como raíz </a:t>
            </a:r>
          </a:p>
          <a:p>
            <a:pPr algn="ctr"/>
            <a:r>
              <a:rPr lang="es-E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y como centro </a:t>
            </a:r>
          </a:p>
          <a:p>
            <a:pPr algn="ctr"/>
            <a:r>
              <a:rPr lang="es-ES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la celebración de la Eucaristía</a:t>
            </a:r>
          </a:p>
        </p:txBody>
      </p:sp>
      <p:pic>
        <p:nvPicPr>
          <p:cNvPr id="11" name="Picture 3" descr="C:\Users\Utente\AppData\Local\Microsoft\Windows\Temporary Internet Files\Content.IE5\YKWSIMIN\MC900442125[1].png">
            <a:hlinkClick r:id="rId5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32"/>
          <p:cNvGrpSpPr/>
          <p:nvPr/>
        </p:nvGrpSpPr>
        <p:grpSpPr>
          <a:xfrm>
            <a:off x="2771800" y="3141934"/>
            <a:ext cx="6120680" cy="1079154"/>
            <a:chOff x="2771800" y="2492896"/>
            <a:chExt cx="6120680" cy="1079154"/>
          </a:xfrm>
        </p:grpSpPr>
        <p:sp>
          <p:nvSpPr>
            <p:cNvPr id="17" name="Figura a mano libera 16"/>
            <p:cNvSpPr/>
            <p:nvPr/>
          </p:nvSpPr>
          <p:spPr>
            <a:xfrm>
              <a:off x="2771800" y="2492896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461E64"/>
                </a:gs>
                <a:gs pos="80000">
                  <a:srgbClr val="7E36B4"/>
                </a:gs>
                <a:gs pos="100000">
                  <a:srgbClr val="D9BFD7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14400000"/>
                <a:satOff val="-50003"/>
                <a:lumOff val="6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r>
                <a:rPr lang="it-IT" sz="30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2843808" y="2564904"/>
              <a:ext cx="575799" cy="92333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54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5</a:t>
              </a:r>
              <a:endParaRPr lang="it-IT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3419872" y="2636912"/>
              <a:ext cx="5328592" cy="830997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Composición y animación </a:t>
              </a:r>
            </a:p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de la Familia Salesiana (FS)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32" name="Gruppo 31"/>
          <p:cNvGrpSpPr/>
          <p:nvPr/>
        </p:nvGrpSpPr>
        <p:grpSpPr>
          <a:xfrm>
            <a:off x="3851920" y="963821"/>
            <a:ext cx="810090" cy="376947"/>
            <a:chOff x="3509882" y="548680"/>
            <a:chExt cx="810090" cy="376947"/>
          </a:xfrm>
        </p:grpSpPr>
        <p:sp>
          <p:nvSpPr>
            <p:cNvPr id="33" name="Figura a mano libera 32"/>
            <p:cNvSpPr/>
            <p:nvPr/>
          </p:nvSpPr>
          <p:spPr>
            <a:xfrm>
              <a:off x="3527884" y="548680"/>
              <a:ext cx="792088" cy="376947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80000">
                  <a:srgbClr val="00FF00"/>
                </a:gs>
                <a:gs pos="100000">
                  <a:srgbClr val="00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600000"/>
                <a:satOff val="-12501"/>
                <a:lumOff val="1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34" name="CasellaDiTesto 33">
              <a:hlinkClick r:id="rId3" action="ppaction://hlinksldjump" tooltip="La missione della Famiglia Salesiana"/>
            </p:cNvPr>
            <p:cNvSpPr txBox="1"/>
            <p:nvPr/>
          </p:nvSpPr>
          <p:spPr>
            <a:xfrm>
              <a:off x="3509882" y="548680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4" name="Rettangolo 43"/>
          <p:cNvSpPr/>
          <p:nvPr/>
        </p:nvSpPr>
        <p:spPr>
          <a:xfrm>
            <a:off x="4427984" y="-99392"/>
            <a:ext cx="20882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Capítulos</a:t>
            </a:r>
            <a:r>
              <a:rPr lang="it-IT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 </a:t>
            </a:r>
            <a:endParaRPr lang="it-IT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46" name="Ovale 45"/>
          <p:cNvSpPr/>
          <p:nvPr/>
        </p:nvSpPr>
        <p:spPr>
          <a:xfrm>
            <a:off x="7380312" y="1124744"/>
            <a:ext cx="144016" cy="144016"/>
          </a:xfrm>
          <a:prstGeom prst="ellipse">
            <a:avLst/>
          </a:prstGeom>
          <a:solidFill>
            <a:srgbClr val="CC00FF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F0"/>
              </a:solidFill>
            </a:endParaRPr>
          </a:p>
        </p:txBody>
      </p:sp>
      <p:sp>
        <p:nvSpPr>
          <p:cNvPr id="47" name="Ovale 46"/>
          <p:cNvSpPr/>
          <p:nvPr/>
        </p:nvSpPr>
        <p:spPr>
          <a:xfrm>
            <a:off x="7236296" y="1412776"/>
            <a:ext cx="288032" cy="288032"/>
          </a:xfrm>
          <a:prstGeom prst="ellipse">
            <a:avLst/>
          </a:prstGeom>
          <a:solidFill>
            <a:srgbClr val="CC00FF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F0"/>
              </a:solidFill>
            </a:endParaRPr>
          </a:p>
        </p:txBody>
      </p:sp>
      <p:sp>
        <p:nvSpPr>
          <p:cNvPr id="48" name="Ovale 47"/>
          <p:cNvSpPr/>
          <p:nvPr/>
        </p:nvSpPr>
        <p:spPr>
          <a:xfrm>
            <a:off x="7092280" y="1844824"/>
            <a:ext cx="360040" cy="360040"/>
          </a:xfrm>
          <a:prstGeom prst="ellipse">
            <a:avLst/>
          </a:prstGeom>
          <a:solidFill>
            <a:srgbClr val="CC00FF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F0"/>
              </a:solidFill>
            </a:endParaRPr>
          </a:p>
        </p:txBody>
      </p:sp>
      <p:sp>
        <p:nvSpPr>
          <p:cNvPr id="49" name="Ovale 48"/>
          <p:cNvSpPr/>
          <p:nvPr/>
        </p:nvSpPr>
        <p:spPr>
          <a:xfrm>
            <a:off x="7020272" y="2348880"/>
            <a:ext cx="432048" cy="432048"/>
          </a:xfrm>
          <a:prstGeom prst="ellipse">
            <a:avLst/>
          </a:prstGeom>
          <a:solidFill>
            <a:srgbClr val="CC00FF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F0"/>
              </a:solidFill>
            </a:endParaRPr>
          </a:p>
        </p:txBody>
      </p:sp>
      <p:grpSp>
        <p:nvGrpSpPr>
          <p:cNvPr id="24" name="Gruppo 23"/>
          <p:cNvGrpSpPr/>
          <p:nvPr/>
        </p:nvGrpSpPr>
        <p:grpSpPr>
          <a:xfrm>
            <a:off x="2843808" y="963821"/>
            <a:ext cx="792088" cy="376947"/>
            <a:chOff x="2627784" y="548680"/>
            <a:chExt cx="792088" cy="376947"/>
          </a:xfrm>
        </p:grpSpPr>
        <p:sp>
          <p:nvSpPr>
            <p:cNvPr id="25" name="Figura a mano libera 24">
              <a:hlinkClick r:id="rId4" action="ppaction://hlinksldjump"/>
            </p:cNvPr>
            <p:cNvSpPr/>
            <p:nvPr/>
          </p:nvSpPr>
          <p:spPr>
            <a:xfrm>
              <a:off x="2627784" y="548680"/>
              <a:ext cx="792088" cy="376947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rgbClr val="00FFFF"/>
                </a:gs>
                <a:gs pos="100000">
                  <a:srgbClr val="00B0F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26" name="CasellaDiTesto 25">
              <a:hlinkClick r:id="rId4" action="ppaction://hlinksldjump" tooltip="La Familia Salesiana en la Iglesia"/>
            </p:cNvPr>
            <p:cNvSpPr txBox="1"/>
            <p:nvPr/>
          </p:nvSpPr>
          <p:spPr>
            <a:xfrm>
              <a:off x="2627784" y="548680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7" name="Gruppo 26"/>
          <p:cNvGrpSpPr/>
          <p:nvPr/>
        </p:nvGrpSpPr>
        <p:grpSpPr>
          <a:xfrm>
            <a:off x="4878034" y="963821"/>
            <a:ext cx="828092" cy="376947"/>
            <a:chOff x="4463988" y="548680"/>
            <a:chExt cx="828092" cy="376947"/>
          </a:xfrm>
        </p:grpSpPr>
        <p:sp>
          <p:nvSpPr>
            <p:cNvPr id="41" name="Figura a mano libera 40"/>
            <p:cNvSpPr/>
            <p:nvPr/>
          </p:nvSpPr>
          <p:spPr>
            <a:xfrm>
              <a:off x="4499992" y="548680"/>
              <a:ext cx="792088" cy="376947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42" name="CasellaDiTesto 41">
              <a:hlinkClick r:id="rId5" action="ppaction://hlinksldjump" tooltip="La espiritualidad de la Familia Salesiana"/>
            </p:cNvPr>
            <p:cNvSpPr txBox="1"/>
            <p:nvPr/>
          </p:nvSpPr>
          <p:spPr>
            <a:xfrm>
              <a:off x="4463988" y="548680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3" name="Gruppo 42"/>
          <p:cNvGrpSpPr/>
          <p:nvPr/>
        </p:nvGrpSpPr>
        <p:grpSpPr>
          <a:xfrm>
            <a:off x="5922150" y="963821"/>
            <a:ext cx="810090" cy="376947"/>
            <a:chOff x="5400092" y="548680"/>
            <a:chExt cx="810090" cy="376947"/>
          </a:xfrm>
        </p:grpSpPr>
        <p:sp>
          <p:nvSpPr>
            <p:cNvPr id="50" name="Figura a mano libera 49"/>
            <p:cNvSpPr/>
            <p:nvPr/>
          </p:nvSpPr>
          <p:spPr>
            <a:xfrm>
              <a:off x="5400092" y="548680"/>
              <a:ext cx="792088" cy="376947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5A2781"/>
                </a:gs>
                <a:gs pos="80000">
                  <a:srgbClr val="FF66CC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10800000"/>
                <a:satOff val="-37502"/>
                <a:lumOff val="45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24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51" name="CasellaDiTesto 50">
              <a:hlinkClick r:id="rId6" action="ppaction://hlinksldjump" tooltip="Formación para la comunión y la misión en la Familia Salesiana"/>
            </p:cNvPr>
            <p:cNvSpPr txBox="1"/>
            <p:nvPr/>
          </p:nvSpPr>
          <p:spPr>
            <a:xfrm>
              <a:off x="5418094" y="548680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9" name="Picture 3" descr="C:\Users\Utente\AppData\Local\Microsoft\Windows\Temporary Internet Files\Content.IE5\YKWSIMIN\MC900442125[1].png">
            <a:hlinkClick r:id="rId7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32"/>
          <p:cNvGrpSpPr/>
          <p:nvPr/>
        </p:nvGrpSpPr>
        <p:grpSpPr>
          <a:xfrm>
            <a:off x="2555776" y="116632"/>
            <a:ext cx="6408712" cy="648072"/>
            <a:chOff x="2627784" y="5284301"/>
            <a:chExt cx="6120680" cy="1079154"/>
          </a:xfrm>
        </p:grpSpPr>
        <p:sp>
          <p:nvSpPr>
            <p:cNvPr id="17" name="Figura a mano libera 16"/>
            <p:cNvSpPr/>
            <p:nvPr/>
          </p:nvSpPr>
          <p:spPr>
            <a:xfrm>
              <a:off x="2627784" y="5284301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461E64"/>
                </a:gs>
                <a:gs pos="80000">
                  <a:srgbClr val="7E36B4"/>
                </a:gs>
                <a:gs pos="100000">
                  <a:srgbClr val="D9BFD7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14400000"/>
                <a:satOff val="-50003"/>
                <a:lumOff val="6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r>
                <a:rPr lang="it-IT" sz="30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2717733" y="5360611"/>
              <a:ext cx="391453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5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3109186" y="5445224"/>
              <a:ext cx="5639278" cy="768754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Composición y animación de la FS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29" name="Rettangolo 28"/>
          <p:cNvSpPr/>
          <p:nvPr/>
        </p:nvSpPr>
        <p:spPr>
          <a:xfrm>
            <a:off x="2267744" y="1822172"/>
            <a:ext cx="6678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 smtClean="0">
                <a:solidFill>
                  <a:srgbClr val="FFFF00"/>
                </a:solidFill>
                <a:latin typeface="Arial Rounded MT Bold" pitchFamily="34" charset="0"/>
              </a:rPr>
              <a:t>La vocación de nuestra Familia está la servicio de la misión, </a:t>
            </a:r>
          </a:p>
          <a:p>
            <a:pPr algn="ctr"/>
            <a:r>
              <a:rPr lang="es-ES" sz="3200" dirty="0" smtClean="0">
                <a:solidFill>
                  <a:srgbClr val="FFFF00"/>
                </a:solidFill>
                <a:latin typeface="Arial Rounded MT Bold" pitchFamily="34" charset="0"/>
              </a:rPr>
              <a:t>en modo particular  para </a:t>
            </a:r>
          </a:p>
          <a:p>
            <a:pPr algn="ctr"/>
            <a:r>
              <a:rPr lang="es-ES" sz="3200" dirty="0" smtClean="0">
                <a:solidFill>
                  <a:srgbClr val="FFFF00"/>
                </a:solidFill>
                <a:latin typeface="Arial Rounded MT Bold" pitchFamily="34" charset="0"/>
              </a:rPr>
              <a:t>la salvación de la juventud, especialmente la más pobre, abandonada y en peligro.</a:t>
            </a:r>
            <a:endParaRPr lang="it-IT" sz="3200" dirty="0" smtClean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 rot="21017061">
            <a:off x="2289810" y="137546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43</a:t>
            </a:r>
            <a:endParaRPr lang="it-IT" b="1" dirty="0">
              <a:solidFill>
                <a:srgbClr val="FFFF00"/>
              </a:solidFill>
            </a:endParaRPr>
          </a:p>
        </p:txBody>
      </p:sp>
      <p:pic>
        <p:nvPicPr>
          <p:cNvPr id="9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2"/>
          <p:cNvGrpSpPr/>
          <p:nvPr/>
        </p:nvGrpSpPr>
        <p:grpSpPr>
          <a:xfrm>
            <a:off x="2555776" y="116632"/>
            <a:ext cx="6408712" cy="648072"/>
            <a:chOff x="2627784" y="5284301"/>
            <a:chExt cx="6120680" cy="1079154"/>
          </a:xfrm>
        </p:grpSpPr>
        <p:sp>
          <p:nvSpPr>
            <p:cNvPr id="17" name="Figura a mano libera 16"/>
            <p:cNvSpPr/>
            <p:nvPr/>
          </p:nvSpPr>
          <p:spPr>
            <a:xfrm>
              <a:off x="2627784" y="5284301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461E64"/>
                </a:gs>
                <a:gs pos="80000">
                  <a:srgbClr val="7E36B4"/>
                </a:gs>
                <a:gs pos="100000">
                  <a:srgbClr val="D9BFD7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14400000"/>
                <a:satOff val="-50003"/>
                <a:lumOff val="6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r>
                <a:rPr lang="it-IT" sz="30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2717733" y="5360611"/>
              <a:ext cx="391453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5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3109186" y="5445224"/>
              <a:ext cx="5639278" cy="768754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Composición y animación de la FS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1" name="Rettangolo 10"/>
          <p:cNvSpPr/>
          <p:nvPr/>
        </p:nvSpPr>
        <p:spPr>
          <a:xfrm>
            <a:off x="2051720" y="5445224"/>
            <a:ext cx="3161315" cy="1200329"/>
          </a:xfrm>
          <a:prstGeom prst="rect">
            <a:avLst/>
          </a:prstGeom>
          <a:solidFill>
            <a:srgbClr val="F434E6">
              <a:alpha val="52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400" b="1" i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Rounded MT Bold" pitchFamily="34" charset="0"/>
              </a:rPr>
              <a:t>la vida evangélica según el espíritu salesiano</a:t>
            </a:r>
            <a:endParaRPr lang="it-IT" sz="2400" b="1" dirty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Arial Rounded MT Bold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44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4" name="Figura a mano libera 13"/>
          <p:cNvSpPr/>
          <p:nvPr/>
        </p:nvSpPr>
        <p:spPr>
          <a:xfrm>
            <a:off x="4067944" y="908720"/>
            <a:ext cx="3888432" cy="576064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>
            <a:gsLst>
              <a:gs pos="0">
                <a:srgbClr val="800080">
                  <a:alpha val="72941"/>
                </a:srgbClr>
              </a:gs>
              <a:gs pos="39999">
                <a:srgbClr val="CC00CC"/>
              </a:gs>
              <a:gs pos="70000">
                <a:srgbClr val="F434E6"/>
              </a:gs>
              <a:gs pos="88000">
                <a:srgbClr val="800080"/>
              </a:gs>
              <a:gs pos="100000">
                <a:srgbClr val="58265C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i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Criterios</a:t>
            </a:r>
            <a:r>
              <a:rPr lang="it-IT" sz="24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2400" i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esenciales…</a:t>
            </a:r>
            <a:endParaRPr lang="it-IT" sz="2800" i="1" dirty="0">
              <a:solidFill>
                <a:schemeClr val="bg1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grpSp>
        <p:nvGrpSpPr>
          <p:cNvPr id="29" name="Gruppo 28"/>
          <p:cNvGrpSpPr/>
          <p:nvPr/>
        </p:nvGrpSpPr>
        <p:grpSpPr>
          <a:xfrm>
            <a:off x="2195736" y="1844824"/>
            <a:ext cx="6696744" cy="576064"/>
            <a:chOff x="2195736" y="1844824"/>
            <a:chExt cx="6696744" cy="576064"/>
          </a:xfrm>
        </p:grpSpPr>
        <p:sp>
          <p:nvSpPr>
            <p:cNvPr id="22" name="Rettangolo 21"/>
            <p:cNvSpPr/>
            <p:nvPr/>
          </p:nvSpPr>
          <p:spPr>
            <a:xfrm>
              <a:off x="2267744" y="1844824"/>
              <a:ext cx="6624736" cy="576064"/>
            </a:xfrm>
            <a:prstGeom prst="rect">
              <a:avLst/>
            </a:prstGeom>
            <a:solidFill>
              <a:schemeClr val="accent6">
                <a:alpha val="4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2195736" y="1887215"/>
              <a:ext cx="64807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2400" b="1" i="1" dirty="0" smtClean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 Rounded MT Bold" pitchFamily="34" charset="0"/>
                </a:rPr>
                <a:t>participación en la “vocación salesiana”</a:t>
              </a:r>
              <a:endParaRPr lang="it-IT" sz="2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31" name="Gruppo 30"/>
          <p:cNvGrpSpPr/>
          <p:nvPr/>
        </p:nvGrpSpPr>
        <p:grpSpPr>
          <a:xfrm>
            <a:off x="3563888" y="2708920"/>
            <a:ext cx="4680520" cy="1008112"/>
            <a:chOff x="3563888" y="2708920"/>
            <a:chExt cx="4680520" cy="1008112"/>
          </a:xfrm>
        </p:grpSpPr>
        <p:sp>
          <p:nvSpPr>
            <p:cNvPr id="24" name="Rettangolo 23"/>
            <p:cNvSpPr/>
            <p:nvPr/>
          </p:nvSpPr>
          <p:spPr>
            <a:xfrm>
              <a:off x="3563888" y="2708920"/>
              <a:ext cx="4608512" cy="1008112"/>
            </a:xfrm>
            <a:prstGeom prst="rect">
              <a:avLst/>
            </a:prstGeom>
            <a:solidFill>
              <a:srgbClr val="FF0000">
                <a:alpha val="7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8"/>
            <p:cNvSpPr/>
            <p:nvPr/>
          </p:nvSpPr>
          <p:spPr>
            <a:xfrm>
              <a:off x="3563888" y="2780928"/>
              <a:ext cx="468052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24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 Rounded MT Bold" pitchFamily="34" charset="0"/>
                </a:rPr>
                <a:t>participación en la misión juvenil popular salesiana</a:t>
              </a:r>
              <a:endParaRPr lang="it-IT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30" name="Gruppo 29"/>
          <p:cNvGrpSpPr/>
          <p:nvPr/>
        </p:nvGrpSpPr>
        <p:grpSpPr>
          <a:xfrm>
            <a:off x="3275856" y="4149080"/>
            <a:ext cx="5688632" cy="936104"/>
            <a:chOff x="3203848" y="4149080"/>
            <a:chExt cx="5760640" cy="936104"/>
          </a:xfrm>
        </p:grpSpPr>
        <p:sp>
          <p:nvSpPr>
            <p:cNvPr id="25" name="Rettangolo 24"/>
            <p:cNvSpPr/>
            <p:nvPr/>
          </p:nvSpPr>
          <p:spPr>
            <a:xfrm>
              <a:off x="3203848" y="4149080"/>
              <a:ext cx="5760640" cy="936104"/>
            </a:xfrm>
            <a:prstGeom prst="rect">
              <a:avLst/>
            </a:prstGeom>
            <a:solidFill>
              <a:srgbClr val="00B0F0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3787204" y="4172830"/>
              <a:ext cx="493232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ES" sz="2400" b="1" i="1" dirty="0" smtClean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 Rounded MT Bold" pitchFamily="34" charset="0"/>
                </a:rPr>
                <a:t>compartir el espíritu, el método educativo y el estilo misionero</a:t>
              </a:r>
              <a:endParaRPr lang="it-IT" sz="2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32" name="Gruppo 31"/>
          <p:cNvGrpSpPr/>
          <p:nvPr/>
        </p:nvGrpSpPr>
        <p:grpSpPr>
          <a:xfrm>
            <a:off x="5292080" y="5805264"/>
            <a:ext cx="3804254" cy="504056"/>
            <a:chOff x="5584026" y="5805264"/>
            <a:chExt cx="3512308" cy="504056"/>
          </a:xfrm>
        </p:grpSpPr>
        <p:sp>
          <p:nvSpPr>
            <p:cNvPr id="26" name="Rettangolo 25"/>
            <p:cNvSpPr/>
            <p:nvPr/>
          </p:nvSpPr>
          <p:spPr>
            <a:xfrm>
              <a:off x="5724128" y="5805264"/>
              <a:ext cx="3240360" cy="504056"/>
            </a:xfrm>
            <a:prstGeom prst="rect">
              <a:avLst/>
            </a:prstGeom>
            <a:solidFill>
              <a:srgbClr val="FFFF00">
                <a:alpha val="7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5584026" y="5805264"/>
              <a:ext cx="351230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sz="2400" b="1" i="1" dirty="0" smtClean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Arial Rounded MT Bold" pitchFamily="34" charset="0"/>
                </a:rPr>
                <a:t>Una </a:t>
              </a:r>
              <a:r>
                <a:rPr lang="it-IT" sz="2400" b="1" i="1" dirty="0" err="1" smtClean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Arial Rounded MT Bold" pitchFamily="34" charset="0"/>
                </a:rPr>
                <a:t>fraternidad</a:t>
              </a:r>
              <a:r>
                <a:rPr lang="it-IT" sz="2400" b="1" i="1" dirty="0" smtClean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Arial Rounded MT Bold" pitchFamily="34" charset="0"/>
                </a:rPr>
                <a:t> </a:t>
              </a:r>
              <a:r>
                <a:rPr lang="it-IT" sz="2400" b="1" i="1" dirty="0" err="1" smtClean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Arial Rounded MT Bold" pitchFamily="34" charset="0"/>
                </a:rPr>
                <a:t>activa</a:t>
              </a:r>
              <a:endParaRPr lang="it-IT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27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2"/>
          <p:cNvGrpSpPr/>
          <p:nvPr/>
        </p:nvGrpSpPr>
        <p:grpSpPr>
          <a:xfrm>
            <a:off x="2555776" y="116632"/>
            <a:ext cx="6408712" cy="648072"/>
            <a:chOff x="2627784" y="5284301"/>
            <a:chExt cx="6120680" cy="1079154"/>
          </a:xfrm>
        </p:grpSpPr>
        <p:sp>
          <p:nvSpPr>
            <p:cNvPr id="17" name="Figura a mano libera 16"/>
            <p:cNvSpPr/>
            <p:nvPr/>
          </p:nvSpPr>
          <p:spPr>
            <a:xfrm>
              <a:off x="2627784" y="5284301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461E64"/>
                </a:gs>
                <a:gs pos="80000">
                  <a:srgbClr val="7E36B4"/>
                </a:gs>
                <a:gs pos="100000">
                  <a:srgbClr val="D9BFD7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14400000"/>
                <a:satOff val="-50003"/>
                <a:lumOff val="6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r>
                <a:rPr lang="it-IT" sz="30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2717733" y="5360611"/>
              <a:ext cx="391453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5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3109186" y="5445224"/>
              <a:ext cx="5639278" cy="768754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Composición y animación de la FS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29" name="Rettangolo 28"/>
          <p:cNvSpPr/>
          <p:nvPr/>
        </p:nvSpPr>
        <p:spPr>
          <a:xfrm>
            <a:off x="2267744" y="2121818"/>
            <a:ext cx="6678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 smtClean="0">
                <a:solidFill>
                  <a:srgbClr val="FF0000"/>
                </a:solidFill>
                <a:latin typeface="Arial Rounded MT Bold" pitchFamily="34" charset="0"/>
              </a:rPr>
              <a:t>El Rector Mayor, </a:t>
            </a:r>
            <a:r>
              <a:rPr lang="es-ES" sz="3200" dirty="0" smtClean="0">
                <a:solidFill>
                  <a:srgbClr val="FFFF00"/>
                </a:solidFill>
                <a:latin typeface="Arial Rounded MT Bold" pitchFamily="34" charset="0"/>
              </a:rPr>
              <a:t>Sucesor de Don Bosco</a:t>
            </a:r>
            <a:r>
              <a:rPr lang="es-ES" sz="3200" dirty="0" smtClean="0">
                <a:solidFill>
                  <a:srgbClr val="FF0000"/>
                </a:solidFill>
                <a:latin typeface="Arial Rounded MT Bold" pitchFamily="34" charset="0"/>
              </a:rPr>
              <a:t>, es el Padre y el centro de unidad de la Familia.</a:t>
            </a:r>
            <a:endParaRPr lang="it-IT" sz="32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pPr algn="ctr"/>
            <a:r>
              <a:rPr lang="es-ES" sz="3200" dirty="0" smtClean="0">
                <a:solidFill>
                  <a:srgbClr val="FFFF00"/>
                </a:solidFill>
                <a:latin typeface="Arial Rounded MT Bold" pitchFamily="34" charset="0"/>
              </a:rPr>
              <a:t>Los Salesianos de Don Bosco animan el conjunto </a:t>
            </a:r>
          </a:p>
          <a:p>
            <a:pPr algn="ctr"/>
            <a:r>
              <a:rPr lang="es-ES" sz="3200" dirty="0" smtClean="0">
                <a:solidFill>
                  <a:srgbClr val="FFFF00"/>
                </a:solidFill>
                <a:latin typeface="Arial Rounded MT Bold" pitchFamily="34" charset="0"/>
              </a:rPr>
              <a:t>de la Familia Salesiana.</a:t>
            </a:r>
            <a:endParaRPr lang="it-IT" sz="3200" dirty="0" smtClean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45</a:t>
            </a:r>
            <a:endParaRPr lang="it-IT" b="1" dirty="0">
              <a:solidFill>
                <a:srgbClr val="FFFF00"/>
              </a:solidFill>
            </a:endParaRPr>
          </a:p>
        </p:txBody>
      </p:sp>
      <p:pic>
        <p:nvPicPr>
          <p:cNvPr id="9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"/>
          <p:cNvGrpSpPr/>
          <p:nvPr/>
        </p:nvGrpSpPr>
        <p:grpSpPr>
          <a:xfrm>
            <a:off x="2915816" y="97468"/>
            <a:ext cx="6048672" cy="595228"/>
            <a:chOff x="2915816" y="97468"/>
            <a:chExt cx="6048672" cy="595228"/>
          </a:xfrm>
        </p:grpSpPr>
        <p:sp>
          <p:nvSpPr>
            <p:cNvPr id="5" name="Figura a mano libera 4"/>
            <p:cNvSpPr/>
            <p:nvPr/>
          </p:nvSpPr>
          <p:spPr>
            <a:xfrm>
              <a:off x="2915816" y="116632"/>
              <a:ext cx="6048672" cy="57606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shade val="51000"/>
                    <a:satMod val="130000"/>
                    <a:alpha val="16000"/>
                  </a:schemeClr>
                </a:gs>
                <a:gs pos="80000">
                  <a:srgbClr val="00FFFF"/>
                </a:gs>
                <a:gs pos="100000">
                  <a:srgbClr val="00B0F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6" name="Rettangolo 5"/>
            <p:cNvSpPr/>
            <p:nvPr/>
          </p:nvSpPr>
          <p:spPr>
            <a:xfrm>
              <a:off x="3059832" y="97468"/>
              <a:ext cx="391453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1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3491880" y="116632"/>
              <a:ext cx="5328592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Familia</a:t>
              </a:r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 Salesiana en 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Iglesia</a:t>
              </a:r>
              <a:endParaRPr lang="it-IT" sz="2400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0" name="Rettangolo 9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2</a:t>
            </a:r>
            <a:endParaRPr lang="it-IT" b="1" dirty="0">
              <a:solidFill>
                <a:srgbClr val="FFFF00"/>
              </a:solidFill>
            </a:endParaRPr>
          </a:p>
        </p:txBody>
      </p:sp>
      <p:pic>
        <p:nvPicPr>
          <p:cNvPr id="13" name="Immagine 12" descr="tree.gif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5471" y="1412776"/>
            <a:ext cx="5225001" cy="4752528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pic>
        <p:nvPicPr>
          <p:cNvPr id="14" name="Immagine 13" descr="tree.gif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1212"/>
          <a:stretch>
            <a:fillRect/>
          </a:stretch>
        </p:blipFill>
        <p:spPr>
          <a:xfrm>
            <a:off x="3595471" y="4797152"/>
            <a:ext cx="5225001" cy="1368152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5" name="Immagine 14" descr="tree.gif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5455"/>
          <a:stretch>
            <a:fillRect/>
          </a:stretch>
        </p:blipFill>
        <p:spPr>
          <a:xfrm>
            <a:off x="3595471" y="3573016"/>
            <a:ext cx="5225001" cy="259228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6" name="Immagine 15" descr="tree.gif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697"/>
          <a:stretch>
            <a:fillRect/>
          </a:stretch>
        </p:blipFill>
        <p:spPr>
          <a:xfrm>
            <a:off x="3595471" y="2348880"/>
            <a:ext cx="5225001" cy="3816424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7" name="Rettangolo 16"/>
          <p:cNvSpPr/>
          <p:nvPr/>
        </p:nvSpPr>
        <p:spPr>
          <a:xfrm>
            <a:off x="3707904" y="633462"/>
            <a:ext cx="5184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solidFill>
                  <a:srgbClr val="FFFF00"/>
                </a:solidFill>
              </a:rPr>
              <a:t>A los primeros cuatro Grupos por él fundados, otros numerosos Grupos se han unido a lo largo del siglo veinte y al inicio del nuevo milenio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18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2"/>
          <p:cNvGrpSpPr/>
          <p:nvPr/>
        </p:nvGrpSpPr>
        <p:grpSpPr>
          <a:xfrm>
            <a:off x="2555776" y="116632"/>
            <a:ext cx="6408712" cy="648072"/>
            <a:chOff x="2627784" y="5284301"/>
            <a:chExt cx="6120680" cy="1079154"/>
          </a:xfrm>
        </p:grpSpPr>
        <p:sp>
          <p:nvSpPr>
            <p:cNvPr id="17" name="Figura a mano libera 16"/>
            <p:cNvSpPr/>
            <p:nvPr/>
          </p:nvSpPr>
          <p:spPr>
            <a:xfrm>
              <a:off x="2627784" y="5284301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461E64"/>
                </a:gs>
                <a:gs pos="80000">
                  <a:srgbClr val="7E36B4"/>
                </a:gs>
                <a:gs pos="100000">
                  <a:srgbClr val="D9BFD7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14400000"/>
                <a:satOff val="-50003"/>
                <a:lumOff val="6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r>
                <a:rPr lang="it-IT" sz="30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2717733" y="5360611"/>
              <a:ext cx="391453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5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3109186" y="5445224"/>
              <a:ext cx="5639278" cy="768754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Composición y animación de la FS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7" name="Rettangolo 6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46</a:t>
            </a:r>
            <a:endParaRPr lang="it-IT" b="1" dirty="0">
              <a:solidFill>
                <a:srgbClr val="FFFF00"/>
              </a:solidFill>
            </a:endParaRPr>
          </a:p>
        </p:txBody>
      </p:sp>
      <p:graphicFrame>
        <p:nvGraphicFramePr>
          <p:cNvPr id="8" name="Diagramma 7"/>
          <p:cNvGraphicFramePr/>
          <p:nvPr/>
        </p:nvGraphicFramePr>
        <p:xfrm>
          <a:off x="2724472" y="21733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Figura a mano libera 8"/>
          <p:cNvSpPr/>
          <p:nvPr/>
        </p:nvSpPr>
        <p:spPr>
          <a:xfrm>
            <a:off x="3779912" y="980728"/>
            <a:ext cx="4968552" cy="576064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>
            <a:gsLst>
              <a:gs pos="0">
                <a:srgbClr val="800080">
                  <a:alpha val="72941"/>
                </a:srgbClr>
              </a:gs>
              <a:gs pos="39999">
                <a:srgbClr val="CC00CC"/>
              </a:gs>
              <a:gs pos="70000">
                <a:srgbClr val="F434E6"/>
              </a:gs>
              <a:gs pos="88000">
                <a:srgbClr val="800080"/>
              </a:gs>
              <a:gs pos="100000">
                <a:srgbClr val="58265C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i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Organización</a:t>
            </a:r>
            <a:r>
              <a:rPr lang="it-IT" sz="24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 de </a:t>
            </a:r>
            <a:r>
              <a:rPr lang="it-IT" sz="2400" i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coordinación…</a:t>
            </a:r>
            <a:endParaRPr lang="it-IT" sz="2800" i="1" dirty="0">
              <a:solidFill>
                <a:schemeClr val="bg1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1" name="Picture 3" descr="C:\Users\Utente\AppData\Local\Microsoft\Windows\Temporary Internet Files\Content.IE5\YKWSIMIN\MC900442125[1].png">
            <a:hlinkClick r:id="rId8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C07048E-567C-4AFF-BC64-8C47343E07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9C07048E-567C-4AFF-BC64-8C47343E07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D69DDDE-D081-4CA8-B280-3846B8CBC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9D69DDDE-D081-4CA8-B280-3846B8CBC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1D97AC-0252-4747-9FBF-E31BCA6834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dgm id="{3F1D97AC-0252-4747-9FBF-E31BCA6834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3B2D3A0-AABB-4B5E-946B-E74BF3786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B3B2D3A0-AABB-4B5E-946B-E74BF3786A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C85D887-7FB6-45B2-A3A0-D098638000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dgm id="{0C85D887-7FB6-45B2-A3A0-D098638000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One"/>
        </p:bldSub>
      </p:bldGraphic>
      <p:bldP spid="9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2"/>
          <p:cNvGrpSpPr/>
          <p:nvPr/>
        </p:nvGrpSpPr>
        <p:grpSpPr>
          <a:xfrm>
            <a:off x="2555776" y="116632"/>
            <a:ext cx="6408712" cy="648072"/>
            <a:chOff x="2627784" y="5284301"/>
            <a:chExt cx="6120680" cy="1079154"/>
          </a:xfrm>
        </p:grpSpPr>
        <p:sp>
          <p:nvSpPr>
            <p:cNvPr id="17" name="Figura a mano libera 16"/>
            <p:cNvSpPr/>
            <p:nvPr/>
          </p:nvSpPr>
          <p:spPr>
            <a:xfrm>
              <a:off x="2627784" y="5284301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461E64"/>
                </a:gs>
                <a:gs pos="80000">
                  <a:srgbClr val="7E36B4"/>
                </a:gs>
                <a:gs pos="100000">
                  <a:srgbClr val="D9BFD7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14400000"/>
                <a:satOff val="-50003"/>
                <a:lumOff val="6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r>
                <a:rPr lang="it-IT" sz="30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2717733" y="5360611"/>
              <a:ext cx="391453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5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3109186" y="5445224"/>
              <a:ext cx="5639278" cy="768754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Composición y animación de la FS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7" name="Rettangolo 6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46</a:t>
            </a:r>
            <a:endParaRPr lang="it-IT" b="1" dirty="0">
              <a:solidFill>
                <a:srgbClr val="FFFF00"/>
              </a:solidFill>
            </a:endParaRPr>
          </a:p>
        </p:txBody>
      </p:sp>
      <p:graphicFrame>
        <p:nvGraphicFramePr>
          <p:cNvPr id="8" name="Diagramma 7"/>
          <p:cNvGraphicFramePr/>
          <p:nvPr/>
        </p:nvGraphicFramePr>
        <p:xfrm>
          <a:off x="2699792" y="1844824"/>
          <a:ext cx="60960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Figura a mano libera 8"/>
          <p:cNvSpPr/>
          <p:nvPr/>
        </p:nvSpPr>
        <p:spPr>
          <a:xfrm>
            <a:off x="4716016" y="980728"/>
            <a:ext cx="2160240" cy="576064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>
            <a:gsLst>
              <a:gs pos="0">
                <a:srgbClr val="800080">
                  <a:alpha val="72941"/>
                </a:srgbClr>
              </a:gs>
              <a:gs pos="39999">
                <a:srgbClr val="CC00CC"/>
              </a:gs>
              <a:gs pos="70000">
                <a:srgbClr val="F434E6"/>
              </a:gs>
              <a:gs pos="88000">
                <a:srgbClr val="800080"/>
              </a:gs>
              <a:gs pos="100000">
                <a:srgbClr val="58265C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i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Consulta…</a:t>
            </a:r>
            <a:endParaRPr lang="it-IT" sz="2800" i="1" dirty="0">
              <a:solidFill>
                <a:schemeClr val="bg1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1" name="Picture 3" descr="C:\Users\Utente\AppData\Local\Microsoft\Windows\Temporary Internet Files\Content.IE5\YKWSIMIN\MC900442125[1].png">
            <a:hlinkClick r:id="rId8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C07048E-567C-4AFF-BC64-8C47343E07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9C07048E-567C-4AFF-BC64-8C47343E07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D69DDDE-D081-4CA8-B280-3846B8CBC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9D69DDDE-D081-4CA8-B280-3846B8CBC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1D97AC-0252-4747-9FBF-E31BCA6834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dgm id="{3F1D97AC-0252-4747-9FBF-E31BCA6834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3B2D3A0-AABB-4B5E-946B-E74BF3786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B3B2D3A0-AABB-4B5E-946B-E74BF3786A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C85D887-7FB6-45B2-A3A0-D098638000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dgm id="{0C85D887-7FB6-45B2-A3A0-D098638000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One"/>
        </p:bldSub>
      </p:bldGraphic>
      <p:bldP spid="9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2"/>
          <p:cNvGrpSpPr/>
          <p:nvPr/>
        </p:nvGrpSpPr>
        <p:grpSpPr>
          <a:xfrm>
            <a:off x="2555776" y="116632"/>
            <a:ext cx="6408712" cy="648072"/>
            <a:chOff x="2627784" y="5284301"/>
            <a:chExt cx="6120680" cy="1079154"/>
          </a:xfrm>
        </p:grpSpPr>
        <p:sp>
          <p:nvSpPr>
            <p:cNvPr id="17" name="Figura a mano libera 16"/>
            <p:cNvSpPr/>
            <p:nvPr/>
          </p:nvSpPr>
          <p:spPr>
            <a:xfrm>
              <a:off x="2627784" y="5284301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461E64"/>
                </a:gs>
                <a:gs pos="80000">
                  <a:srgbClr val="7E36B4"/>
                </a:gs>
                <a:gs pos="100000">
                  <a:srgbClr val="D9BFD7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14400000"/>
                <a:satOff val="-50003"/>
                <a:lumOff val="6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r>
                <a:rPr lang="it-IT" sz="30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2717733" y="5360611"/>
              <a:ext cx="391453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5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3109186" y="5445224"/>
              <a:ext cx="5639278" cy="768754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Composición y animación de la FS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7" name="Rettangolo 6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47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267744" y="914236"/>
            <a:ext cx="687625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s-ES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Padre y Maestro de la juventud, </a:t>
            </a:r>
          </a:p>
          <a:p>
            <a:pPr lvl="0" algn="ctr"/>
            <a:r>
              <a:rPr lang="es-ES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San Juan Bosco,</a:t>
            </a:r>
          </a:p>
          <a:p>
            <a:pPr lvl="0" algn="ctr"/>
            <a:r>
              <a:rPr lang="es-ES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que, dócil a los dones del Espíritu sa nto,</a:t>
            </a:r>
          </a:p>
          <a:p>
            <a:pPr lvl="0" algn="ctr"/>
            <a:r>
              <a:rPr lang="es-ES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has dejado en herencia a la Familia Salesiana</a:t>
            </a:r>
          </a:p>
          <a:p>
            <a:pPr lvl="0" algn="ctr"/>
            <a:r>
              <a:rPr lang="es-ES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el tesoro de tu predilección por “los pequeños y los pobres”,</a:t>
            </a:r>
          </a:p>
          <a:p>
            <a:pPr lvl="0" algn="ctr"/>
            <a:r>
              <a:rPr lang="es-ES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enséñanos a ser cada día, para ellos,</a:t>
            </a:r>
          </a:p>
          <a:p>
            <a:pPr lvl="0" algn="ctr"/>
            <a:r>
              <a:rPr lang="es-ES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signos y portadores del amor de Dios,</a:t>
            </a:r>
          </a:p>
          <a:p>
            <a:pPr lvl="0" algn="ctr"/>
            <a:r>
              <a:rPr lang="es-ES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cultivando en nuestro ánimo los mismos sentimientos</a:t>
            </a:r>
          </a:p>
          <a:p>
            <a:pPr lvl="0" algn="ctr"/>
            <a:r>
              <a:rPr lang="es-ES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de Cristo Buen Pastor.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339752" y="3408089"/>
            <a:ext cx="648072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lang="es-ES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Pide para todos los miembros de nuestra Familia,</a:t>
            </a:r>
          </a:p>
          <a:p>
            <a:pPr lvl="0" algn="ctr" eaLnBrk="0" hangingPunct="0"/>
            <a:r>
              <a:rPr lang="es-ES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un corazón lleno de bondad, constancia en el trabajo,</a:t>
            </a:r>
          </a:p>
          <a:p>
            <a:pPr lvl="0" algn="ctr" eaLnBrk="0" hangingPunct="0"/>
            <a:r>
              <a:rPr lang="es-ES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sabiduría en el discernimiento,</a:t>
            </a:r>
          </a:p>
          <a:p>
            <a:pPr lvl="0" algn="ctr" eaLnBrk="0" hangingPunct="0"/>
            <a:r>
              <a:rPr lang="es-ES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valor para testimoniar el sentido de Iglesia,</a:t>
            </a:r>
          </a:p>
          <a:p>
            <a:pPr lvl="0" algn="ctr" eaLnBrk="0" hangingPunct="0"/>
            <a:r>
              <a:rPr lang="es-ES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y generosidad misionera.</a:t>
            </a:r>
          </a:p>
          <a:p>
            <a:pPr lvl="0" algn="ctr" eaLnBrk="0" hangingPunct="0"/>
            <a:r>
              <a:rPr lang="es-ES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Obtennos del Señor, para nosotros,</a:t>
            </a:r>
          </a:p>
          <a:p>
            <a:pPr lvl="0" algn="ctr" eaLnBrk="0" hangingPunct="0"/>
            <a:r>
              <a:rPr lang="es-ES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la gracia de ser fieles a la alianza especial</a:t>
            </a:r>
          </a:p>
          <a:p>
            <a:pPr lvl="0" algn="ctr" eaLnBrk="0" hangingPunct="0"/>
            <a:r>
              <a:rPr lang="es-ES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que el Señor ha hecho con nosotros;</a:t>
            </a:r>
          </a:p>
          <a:p>
            <a:pPr lvl="0" algn="ctr" eaLnBrk="0" hangingPunct="0"/>
            <a:r>
              <a:rPr lang="es-ES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y haz que, guiados por María Auxiliadora,</a:t>
            </a:r>
          </a:p>
          <a:p>
            <a:pPr lvl="0" algn="ctr" eaLnBrk="0" hangingPunct="0"/>
            <a:r>
              <a:rPr lang="es-ES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recorramos con alegría, junto con los jóvenes, </a:t>
            </a:r>
          </a:p>
          <a:p>
            <a:pPr lvl="0" algn="ctr" eaLnBrk="0" hangingPunct="0"/>
            <a:r>
              <a:rPr lang="es-ES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el camino que conduce al Amor.</a:t>
            </a:r>
          </a:p>
          <a:p>
            <a:pPr lvl="0" algn="ctr" eaLnBrk="0" hangingPunct="0"/>
            <a:r>
              <a:rPr lang="es-ES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Amén.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"/>
          <p:cNvGrpSpPr/>
          <p:nvPr/>
        </p:nvGrpSpPr>
        <p:grpSpPr>
          <a:xfrm>
            <a:off x="2915816" y="97468"/>
            <a:ext cx="6048672" cy="595228"/>
            <a:chOff x="2915816" y="97468"/>
            <a:chExt cx="6048672" cy="595228"/>
          </a:xfrm>
        </p:grpSpPr>
        <p:sp>
          <p:nvSpPr>
            <p:cNvPr id="5" name="Figura a mano libera 4"/>
            <p:cNvSpPr/>
            <p:nvPr/>
          </p:nvSpPr>
          <p:spPr>
            <a:xfrm>
              <a:off x="2915816" y="116632"/>
              <a:ext cx="6048672" cy="57606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shade val="51000"/>
                    <a:satMod val="130000"/>
                    <a:alpha val="16000"/>
                  </a:schemeClr>
                </a:gs>
                <a:gs pos="80000">
                  <a:srgbClr val="00FFFF"/>
                </a:gs>
                <a:gs pos="100000">
                  <a:srgbClr val="00B0F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6" name="Rettangolo 5"/>
            <p:cNvSpPr/>
            <p:nvPr/>
          </p:nvSpPr>
          <p:spPr>
            <a:xfrm>
              <a:off x="3059832" y="97468"/>
              <a:ext cx="391453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1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3491880" y="116632"/>
              <a:ext cx="5328592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Familia</a:t>
              </a:r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 Salesiana en 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Iglesia</a:t>
              </a:r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endParaRPr lang="it-IT" sz="2400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3" name="Figura a mano libera 12"/>
          <p:cNvSpPr/>
          <p:nvPr/>
        </p:nvSpPr>
        <p:spPr>
          <a:xfrm rot="21600000">
            <a:off x="2376135" y="1484783"/>
            <a:ext cx="1528840" cy="409342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44450"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0" tIns="818685" rIns="101601" bIns="818687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Aft>
                <a:spcPct val="35000"/>
              </a:spcAft>
            </a:pPr>
            <a:r>
              <a:rPr lang="es-ES" sz="1600" dirty="0" smtClean="0">
                <a:solidFill>
                  <a:srgbClr val="FFFF00"/>
                </a:solidFill>
                <a:latin typeface="Arial Rounded MT Bold" pitchFamily="34" charset="0"/>
              </a:rPr>
              <a:t>Aún teniendo vocaciones específicas, reconocen en Don Bosco</a:t>
            </a:r>
            <a:endParaRPr lang="it-IT" sz="1600" kern="12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14" name="Figura a mano libera 13"/>
          <p:cNvSpPr/>
          <p:nvPr/>
        </p:nvSpPr>
        <p:spPr>
          <a:xfrm rot="21600000">
            <a:off x="3985570" y="1484783"/>
            <a:ext cx="1451284" cy="409342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gradFill flip="none" rotWithShape="1">
            <a:gsLst>
              <a:gs pos="0">
                <a:srgbClr val="00FF00"/>
              </a:gs>
              <a:gs pos="50000">
                <a:srgbClr val="006600"/>
              </a:gs>
              <a:gs pos="100000">
                <a:srgbClr val="008000"/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82550" prstMaterial="dkEdge">
            <a:bevelT w="44450"/>
            <a:bevelB h="4445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1" tIns="818685" rIns="101600" bIns="818687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Aft>
                <a:spcPct val="35000"/>
              </a:spcAft>
            </a:pPr>
            <a:r>
              <a:rPr lang="it-IT" sz="1600" dirty="0" err="1" smtClean="0">
                <a:solidFill>
                  <a:schemeClr val="tx1"/>
                </a:solidFill>
                <a:latin typeface="Arial Rounded MT Bold" pitchFamily="34" charset="0"/>
              </a:rPr>
              <a:t>el</a:t>
            </a:r>
            <a:r>
              <a:rPr lang="it-IT" sz="1600" dirty="0" smtClean="0">
                <a:solidFill>
                  <a:schemeClr val="tx1"/>
                </a:solidFill>
                <a:latin typeface="Arial Rounded MT Bold" pitchFamily="34" charset="0"/>
              </a:rPr>
              <a:t> “Patriarca” </a:t>
            </a:r>
            <a:r>
              <a:rPr lang="it-IT" sz="1600" dirty="0" err="1" smtClean="0">
                <a:solidFill>
                  <a:schemeClr val="tx1"/>
                </a:solidFill>
                <a:latin typeface="Arial Rounded MT Bold" pitchFamily="34" charset="0"/>
              </a:rPr>
              <a:t>común</a:t>
            </a:r>
            <a:endParaRPr lang="it-IT" sz="1600" kern="12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15" name="Figura a mano libera 14"/>
          <p:cNvSpPr/>
          <p:nvPr/>
        </p:nvSpPr>
        <p:spPr>
          <a:xfrm rot="21600000">
            <a:off x="5508104" y="1484783"/>
            <a:ext cx="1721059" cy="409342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50000">
                <a:srgbClr val="FFC0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1" tIns="818685" rIns="101600" bIns="818687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Aft>
                <a:spcPct val="35000"/>
              </a:spcAft>
            </a:pPr>
            <a:r>
              <a:rPr lang="es-ES" sz="1600" dirty="0" smtClean="0">
                <a:solidFill>
                  <a:schemeClr val="tx1"/>
                </a:solidFill>
                <a:latin typeface="Arial Rounded MT Bold" pitchFamily="34" charset="0"/>
              </a:rPr>
              <a:t>se sienten animados por su espíritu, que declinan según características propias</a:t>
            </a:r>
            <a:endParaRPr lang="it-IT" sz="1600" kern="12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16" name="Figura a mano libera 15"/>
          <p:cNvSpPr/>
          <p:nvPr/>
        </p:nvSpPr>
        <p:spPr>
          <a:xfrm rot="21600000">
            <a:off x="7343826" y="1484783"/>
            <a:ext cx="1528840" cy="409342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gradFill flip="none" rotWithShape="1">
            <a:gsLst>
              <a:gs pos="0">
                <a:srgbClr val="FF0000"/>
              </a:gs>
              <a:gs pos="50000">
                <a:srgbClr val="B75949"/>
              </a:gs>
              <a:gs pos="100000">
                <a:srgbClr val="7030A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51" tIns="818685" rIns="95002" bIns="818687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Aft>
                <a:spcPts val="0"/>
              </a:spcAft>
            </a:pPr>
            <a:r>
              <a:rPr lang="es-ES" sz="1500" dirty="0" smtClean="0">
                <a:solidFill>
                  <a:schemeClr val="tx1"/>
                </a:solidFill>
                <a:latin typeface="Arial Rounded MT Bold" pitchFamily="34" charset="0"/>
              </a:rPr>
              <a:t>y se congregan </a:t>
            </a:r>
          </a:p>
          <a:p>
            <a:pPr lvl="0" algn="ctr" defTabSz="666750">
              <a:lnSpc>
                <a:spcPct val="90000"/>
              </a:lnSpc>
              <a:spcAft>
                <a:spcPts val="0"/>
              </a:spcAft>
            </a:pPr>
            <a:r>
              <a:rPr lang="es-ES" sz="1500" dirty="0" smtClean="0">
                <a:solidFill>
                  <a:schemeClr val="tx1"/>
                </a:solidFill>
                <a:latin typeface="Arial Rounded MT Bold" pitchFamily="34" charset="0"/>
              </a:rPr>
              <a:t>en la común misión de servir a los jóvenes, a los pobres,  a los que sufren y también a los pueblos </a:t>
            </a:r>
          </a:p>
          <a:p>
            <a:pPr lvl="0" algn="ctr" defTabSz="666750">
              <a:lnSpc>
                <a:spcPct val="90000"/>
              </a:lnSpc>
              <a:spcAft>
                <a:spcPts val="0"/>
              </a:spcAft>
            </a:pPr>
            <a:r>
              <a:rPr lang="es-ES" sz="1500" dirty="0" smtClean="0">
                <a:solidFill>
                  <a:schemeClr val="tx1"/>
                </a:solidFill>
                <a:latin typeface="Arial Rounded MT Bold" pitchFamily="34" charset="0"/>
              </a:rPr>
              <a:t>aún no evangelizados</a:t>
            </a:r>
            <a:endParaRPr lang="it-IT" sz="1500" kern="12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2</a:t>
            </a:r>
            <a:endParaRPr lang="it-IT" b="1" dirty="0">
              <a:solidFill>
                <a:srgbClr val="FFFF00"/>
              </a:solidFill>
            </a:endParaRPr>
          </a:p>
        </p:txBody>
      </p:sp>
      <p:pic>
        <p:nvPicPr>
          <p:cNvPr id="12" name="Picture 3" descr="C:\Users\Utente\AppData\Local\Microsoft\Windows\Temporary Internet Files\Content.IE5\YKWSIMIN\MC900442125[1].png">
            <a:hlinkClick r:id="rId2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"/>
          <p:cNvGrpSpPr/>
          <p:nvPr/>
        </p:nvGrpSpPr>
        <p:grpSpPr>
          <a:xfrm>
            <a:off x="2915816" y="97468"/>
            <a:ext cx="6048672" cy="595228"/>
            <a:chOff x="2915816" y="97468"/>
            <a:chExt cx="6048672" cy="595228"/>
          </a:xfrm>
        </p:grpSpPr>
        <p:sp>
          <p:nvSpPr>
            <p:cNvPr id="5" name="Figura a mano libera 4"/>
            <p:cNvSpPr/>
            <p:nvPr/>
          </p:nvSpPr>
          <p:spPr>
            <a:xfrm>
              <a:off x="2915816" y="116632"/>
              <a:ext cx="6048672" cy="57606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shade val="51000"/>
                    <a:satMod val="130000"/>
                    <a:alpha val="16000"/>
                  </a:schemeClr>
                </a:gs>
                <a:gs pos="80000">
                  <a:srgbClr val="00FFFF"/>
                </a:gs>
                <a:gs pos="100000">
                  <a:srgbClr val="00B0F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6" name="Rettangolo 5"/>
            <p:cNvSpPr/>
            <p:nvPr/>
          </p:nvSpPr>
          <p:spPr>
            <a:xfrm>
              <a:off x="3059832" y="97468"/>
              <a:ext cx="391453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1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3491880" y="116632"/>
              <a:ext cx="5328592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Familia</a:t>
              </a:r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 Salesiana en 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Iglesia</a:t>
              </a:r>
              <a:endParaRPr lang="it-IT" sz="2400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0" name="Rettangolo 9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2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635896" y="764704"/>
            <a:ext cx="51845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dirty="0" smtClean="0">
                <a:solidFill>
                  <a:srgbClr val="FF0000"/>
                </a:solidFill>
                <a:latin typeface="Arial Rounded MT Bold" pitchFamily="34" charset="0"/>
              </a:rPr>
              <a:t>Al poner en práctica la renovación promovida por el Concilio Vaticano II</a:t>
            </a:r>
            <a:endParaRPr lang="it-IT" sz="22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18" name="Arrotonda angolo diagonale rettangolo 17"/>
          <p:cNvSpPr/>
          <p:nvPr/>
        </p:nvSpPr>
        <p:spPr>
          <a:xfrm>
            <a:off x="2987824" y="1700808"/>
            <a:ext cx="5832648" cy="936104"/>
          </a:xfrm>
          <a:prstGeom prst="round2Diag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ha crecido siempre más la conciencia </a:t>
            </a:r>
          </a:p>
          <a:p>
            <a:pPr algn="ctr"/>
            <a:r>
              <a:rPr lang="es-E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de pertenecer a una única Familia </a:t>
            </a:r>
          </a:p>
          <a:p>
            <a:pPr algn="ctr"/>
            <a:r>
              <a:rPr lang="es-E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espiritual y apostólica</a:t>
            </a:r>
            <a:endParaRPr lang="it-IT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9" name="Arrotonda angolo diagonale rettangolo 18"/>
          <p:cNvSpPr/>
          <p:nvPr/>
        </p:nvSpPr>
        <p:spPr>
          <a:xfrm>
            <a:off x="2987824" y="2924944"/>
            <a:ext cx="5832648" cy="936104"/>
          </a:xfrm>
          <a:prstGeom prst="round2Diag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se ha precisado el rol animador </a:t>
            </a:r>
          </a:p>
          <a:p>
            <a:pPr algn="ctr"/>
            <a:r>
              <a:rPr lang="es-E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de los Salesianos, reiterando la imprescindible </a:t>
            </a:r>
          </a:p>
          <a:p>
            <a:pPr algn="ctr"/>
            <a:r>
              <a:rPr lang="es-E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referencia al Rector Mayor</a:t>
            </a:r>
            <a:endParaRPr lang="it-IT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0" name="Arrotonda angolo diagonale rettangolo 19"/>
          <p:cNvSpPr/>
          <p:nvPr/>
        </p:nvSpPr>
        <p:spPr>
          <a:xfrm>
            <a:off x="2987824" y="4149080"/>
            <a:ext cx="5832648" cy="936104"/>
          </a:xfrm>
          <a:prstGeom prst="round2Diag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se han potenciado los intercambios entre los Grupos, alcanzando una comunión </a:t>
            </a:r>
          </a:p>
          <a:p>
            <a:pPr algn="ctr"/>
            <a:r>
              <a:rPr lang="es-E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siempre más fraterna</a:t>
            </a:r>
            <a:endParaRPr lang="it-IT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1" name="Arrotonda angolo diagonale rettangolo 20"/>
          <p:cNvSpPr/>
          <p:nvPr/>
        </p:nvSpPr>
        <p:spPr>
          <a:xfrm>
            <a:off x="2987824" y="5373216"/>
            <a:ext cx="5832648" cy="936104"/>
          </a:xfrm>
          <a:prstGeom prst="round2Diag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y un compartir siempre más convencido </a:t>
            </a:r>
          </a:p>
          <a:p>
            <a:pPr algn="ctr"/>
            <a:r>
              <a:rPr lang="es-E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tanto de las propuestas formativas </a:t>
            </a:r>
          </a:p>
          <a:p>
            <a:pPr algn="ctr"/>
            <a:r>
              <a:rPr lang="es-E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como de la acción misionera.</a:t>
            </a:r>
            <a:endParaRPr lang="it-IT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3" name="Picture 3" descr="C:\Users\Utente\AppData\Local\Microsoft\Windows\Temporary Internet Files\Content.IE5\YKWSIMIN\MC900442125[1].png">
            <a:hlinkClick r:id="rId2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"/>
          <p:cNvGrpSpPr/>
          <p:nvPr/>
        </p:nvGrpSpPr>
        <p:grpSpPr>
          <a:xfrm>
            <a:off x="2915816" y="97468"/>
            <a:ext cx="6048672" cy="595228"/>
            <a:chOff x="2915816" y="97468"/>
            <a:chExt cx="6048672" cy="595228"/>
          </a:xfrm>
        </p:grpSpPr>
        <p:sp>
          <p:nvSpPr>
            <p:cNvPr id="5" name="Figura a mano libera 4"/>
            <p:cNvSpPr/>
            <p:nvPr/>
          </p:nvSpPr>
          <p:spPr>
            <a:xfrm>
              <a:off x="2915816" y="116632"/>
              <a:ext cx="6048672" cy="57606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shade val="51000"/>
                    <a:satMod val="130000"/>
                    <a:alpha val="16000"/>
                  </a:schemeClr>
                </a:gs>
                <a:gs pos="80000">
                  <a:srgbClr val="00FFFF"/>
                </a:gs>
                <a:gs pos="100000">
                  <a:srgbClr val="00B0F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6" name="Rettangolo 5"/>
            <p:cNvSpPr/>
            <p:nvPr/>
          </p:nvSpPr>
          <p:spPr>
            <a:xfrm>
              <a:off x="3059832" y="97468"/>
              <a:ext cx="391453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1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3491880" y="116632"/>
              <a:ext cx="5328592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Familia</a:t>
              </a:r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 Salesiana en 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Iglesia</a:t>
              </a:r>
              <a:endParaRPr lang="it-IT" sz="2400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0" name="Rettangolo 9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3</a:t>
            </a:r>
            <a:endParaRPr lang="it-IT" b="1" dirty="0">
              <a:solidFill>
                <a:srgbClr val="FFFF00"/>
              </a:solidFill>
            </a:endParaRPr>
          </a:p>
        </p:txBody>
      </p:sp>
      <p:graphicFrame>
        <p:nvGraphicFramePr>
          <p:cNvPr id="13" name="Diagramma 12"/>
          <p:cNvGraphicFramePr/>
          <p:nvPr/>
        </p:nvGraphicFramePr>
        <p:xfrm>
          <a:off x="2724472" y="13407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ttangolo arrotondato 13"/>
          <p:cNvSpPr/>
          <p:nvPr/>
        </p:nvSpPr>
        <p:spPr>
          <a:xfrm>
            <a:off x="4596680" y="2924944"/>
            <a:ext cx="2376264" cy="1080120"/>
          </a:xfrm>
          <a:prstGeom prst="round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>
              <a:rot lat="0" lon="0" rev="6600000"/>
            </a:lightRig>
          </a:scene3d>
          <a:sp3d prstMaterial="dk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FAMILIA</a:t>
            </a:r>
            <a:endParaRPr lang="it-IT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1" name="Picture 3" descr="C:\Users\Utente\AppData\Local\Microsoft\Windows\Temporary Internet Files\Content.IE5\YKWSIMIN\MC900442125[1].png">
            <a:hlinkClick r:id="rId7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"/>
          <p:cNvGrpSpPr/>
          <p:nvPr/>
        </p:nvGrpSpPr>
        <p:grpSpPr>
          <a:xfrm>
            <a:off x="2915816" y="97468"/>
            <a:ext cx="6048672" cy="595228"/>
            <a:chOff x="2915816" y="97468"/>
            <a:chExt cx="6048672" cy="595228"/>
          </a:xfrm>
        </p:grpSpPr>
        <p:sp>
          <p:nvSpPr>
            <p:cNvPr id="5" name="Figura a mano libera 4"/>
            <p:cNvSpPr/>
            <p:nvPr/>
          </p:nvSpPr>
          <p:spPr>
            <a:xfrm>
              <a:off x="2915816" y="116632"/>
              <a:ext cx="6048672" cy="57606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shade val="51000"/>
                    <a:satMod val="130000"/>
                    <a:alpha val="16000"/>
                  </a:schemeClr>
                </a:gs>
                <a:gs pos="80000">
                  <a:srgbClr val="00FFFF"/>
                </a:gs>
                <a:gs pos="100000">
                  <a:srgbClr val="00B0F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6" name="Rettangolo 5"/>
            <p:cNvSpPr/>
            <p:nvPr/>
          </p:nvSpPr>
          <p:spPr>
            <a:xfrm>
              <a:off x="3059832" y="97468"/>
              <a:ext cx="391453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1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3491880" y="116632"/>
              <a:ext cx="5328592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 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Familia</a:t>
              </a:r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 Salesiana en 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Iglesia</a:t>
              </a:r>
              <a:endParaRPr lang="it-IT" sz="2400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0" name="Rettangolo 9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3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4283968" y="1988840"/>
            <a:ext cx="3168352" cy="1080120"/>
          </a:xfrm>
          <a:prstGeom prst="round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>
              <a:rot lat="0" lon="0" rev="6600000"/>
            </a:lightRig>
          </a:scene3d>
          <a:sp3d prstMaterial="dk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ESPÍRITU COMÚN</a:t>
            </a:r>
            <a:endParaRPr lang="it-IT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3203848" y="4869160"/>
            <a:ext cx="5472608" cy="1052214"/>
            <a:chOff x="3733278" y="3010605"/>
            <a:chExt cx="2104429" cy="1052214"/>
          </a:xfrm>
          <a:scene3d>
            <a:camera prst="orthographicFront"/>
            <a:lightRig rig="threePt" dir="t">
              <a:rot lat="0" lon="0" rev="6600000"/>
            </a:lightRig>
          </a:scene3d>
        </p:grpSpPr>
        <p:sp>
          <p:nvSpPr>
            <p:cNvPr id="12" name="Rettangolo arrotondato 11"/>
            <p:cNvSpPr/>
            <p:nvPr/>
          </p:nvSpPr>
          <p:spPr>
            <a:xfrm>
              <a:off x="3733278" y="3010605"/>
              <a:ext cx="2104429" cy="1052214"/>
            </a:xfrm>
            <a:prstGeom prst="roundRect">
              <a:avLst>
                <a:gd name="adj" fmla="val 10000"/>
              </a:avLst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p3d prstMaterial="dkEdge">
              <a:bevelT w="165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1628512"/>
                <a:satOff val="5598"/>
                <a:lumOff val="-2686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ttangolo 14"/>
            <p:cNvSpPr/>
            <p:nvPr/>
          </p:nvSpPr>
          <p:spPr>
            <a:xfrm>
              <a:off x="3764096" y="3041423"/>
              <a:ext cx="2042793" cy="99057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Aft>
                  <a:spcPct val="35000"/>
                </a:spcAft>
              </a:pPr>
              <a:r>
                <a:rPr lang="es-ES" sz="2500" dirty="0" smtClean="0">
                  <a:solidFill>
                    <a:srgbClr val="002060"/>
                  </a:solidFill>
                  <a:latin typeface="Arial Rounded MT Bold" pitchFamily="34" charset="0"/>
                </a:rPr>
                <a:t>Respeto de las características propias y originales</a:t>
              </a:r>
              <a:endParaRPr lang="it-IT" sz="2500" kern="1200" dirty="0">
                <a:solidFill>
                  <a:srgbClr val="002060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9" name="Freccia bidirezionale verticale 18"/>
          <p:cNvSpPr/>
          <p:nvPr/>
        </p:nvSpPr>
        <p:spPr>
          <a:xfrm>
            <a:off x="5652120" y="3212976"/>
            <a:ext cx="432048" cy="1296144"/>
          </a:xfrm>
          <a:prstGeom prst="up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Picture 3" descr="C:\Users\Utente\AppData\Local\Microsoft\Windows\Temporary Internet Files\Content.IE5\YKWSIMIN\MC900442125[1].png">
            <a:hlinkClick r:id="rId2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"/>
          <p:cNvGrpSpPr/>
          <p:nvPr/>
        </p:nvGrpSpPr>
        <p:grpSpPr>
          <a:xfrm>
            <a:off x="2915816" y="97468"/>
            <a:ext cx="6048672" cy="595228"/>
            <a:chOff x="2915816" y="97468"/>
            <a:chExt cx="6048672" cy="595228"/>
          </a:xfrm>
        </p:grpSpPr>
        <p:sp>
          <p:nvSpPr>
            <p:cNvPr id="5" name="Figura a mano libera 4"/>
            <p:cNvSpPr/>
            <p:nvPr/>
          </p:nvSpPr>
          <p:spPr>
            <a:xfrm>
              <a:off x="2915816" y="116632"/>
              <a:ext cx="6048672" cy="57606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shade val="51000"/>
                    <a:satMod val="130000"/>
                    <a:alpha val="16000"/>
                  </a:schemeClr>
                </a:gs>
                <a:gs pos="80000">
                  <a:srgbClr val="00FFFF"/>
                </a:gs>
                <a:gs pos="100000">
                  <a:srgbClr val="00B0F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6" name="Rettangolo 5"/>
            <p:cNvSpPr/>
            <p:nvPr/>
          </p:nvSpPr>
          <p:spPr>
            <a:xfrm>
              <a:off x="3059832" y="97468"/>
              <a:ext cx="391453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1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3491880" y="116632"/>
              <a:ext cx="5328592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Familia</a:t>
              </a:r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 Salesiana en 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Iglesia</a:t>
              </a:r>
              <a:endParaRPr lang="it-IT" sz="2400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0" name="Rettangolo 9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3</a:t>
            </a:r>
            <a:endParaRPr lang="it-IT" b="1" dirty="0">
              <a:solidFill>
                <a:srgbClr val="FFFF00"/>
              </a:solidFill>
            </a:endParaRPr>
          </a:p>
        </p:txBody>
      </p:sp>
      <p:graphicFrame>
        <p:nvGraphicFramePr>
          <p:cNvPr id="13" name="Diagramma 12"/>
          <p:cNvGraphicFramePr/>
          <p:nvPr/>
        </p:nvGraphicFramePr>
        <p:xfrm>
          <a:off x="2267744" y="1628800"/>
          <a:ext cx="655272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Arrotonda angolo diagonale rettangolo 16"/>
          <p:cNvSpPr/>
          <p:nvPr/>
        </p:nvSpPr>
        <p:spPr>
          <a:xfrm>
            <a:off x="4355976" y="908720"/>
            <a:ext cx="4104456" cy="432048"/>
          </a:xfrm>
          <a:prstGeom prst="round2Diag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Los </a:t>
            </a:r>
            <a:r>
              <a:rPr lang="it-IT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títulos</a:t>
            </a:r>
            <a:r>
              <a:rPr lang="it-IT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de </a:t>
            </a:r>
            <a:r>
              <a:rPr lang="it-IT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pertenencia</a:t>
            </a:r>
            <a:endParaRPr lang="it-IT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1" name="Picture 3" descr="C:\Users\Utente\AppData\Local\Microsoft\Windows\Temporary Internet Files\Content.IE5\YKWSIMIN\MC900442125[1].png">
            <a:hlinkClick r:id="rId8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719B977-9764-4EF1-B0C4-6B2E6F2D7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graphicEl>
                                              <a:dgm id="{0719B977-9764-4EF1-B0C4-6B2E6F2D7A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5231B6D-4C8D-4D67-BF56-9F5FD83AD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>
                                            <p:graphicEl>
                                              <a:dgm id="{B5231B6D-4C8D-4D67-BF56-9F5FD83AD4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2F7E552-96C0-4E69-AA54-2D82D444C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>
                                            <p:graphicEl>
                                              <a:dgm id="{02F7E552-96C0-4E69-AA54-2D82D444C4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7E025E1-E50C-4D4D-8BE7-9A5ACDEA58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>
                                            <p:graphicEl>
                                              <a:dgm id="{07E025E1-E50C-4D4D-8BE7-9A5ACDEA58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4311B23-DA06-4E18-9B1E-8FFDA3B5D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>
                                            <p:graphicEl>
                                              <a:dgm id="{F4311B23-DA06-4E18-9B1E-8FFDA3B5D5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6962109-1529-4ED5-83ED-9F066A9196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>
                                            <p:graphicEl>
                                              <a:dgm id="{06962109-1529-4ED5-83ED-9F066A9196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one"/>
        </p:bldSub>
      </p:bldGraphic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uppo 50"/>
          <p:cNvGrpSpPr/>
          <p:nvPr/>
        </p:nvGrpSpPr>
        <p:grpSpPr>
          <a:xfrm>
            <a:off x="4499992" y="2132856"/>
            <a:ext cx="2088232" cy="2520280"/>
            <a:chOff x="4499992" y="2132856"/>
            <a:chExt cx="2088232" cy="2520280"/>
          </a:xfrm>
        </p:grpSpPr>
        <p:cxnSp>
          <p:nvCxnSpPr>
            <p:cNvPr id="28" name="Connettore 1 27"/>
            <p:cNvCxnSpPr>
              <a:stCxn id="13" idx="1"/>
              <a:endCxn id="18" idx="0"/>
            </p:cNvCxnSpPr>
            <p:nvPr/>
          </p:nvCxnSpPr>
          <p:spPr>
            <a:xfrm flipH="1" flipV="1">
              <a:off x="5544108" y="2132856"/>
              <a:ext cx="144016" cy="252028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e 17"/>
            <p:cNvSpPr/>
            <p:nvPr/>
          </p:nvSpPr>
          <p:spPr>
            <a:xfrm>
              <a:off x="4499992" y="2132856"/>
              <a:ext cx="2088232" cy="1296144"/>
            </a:xfrm>
            <a:prstGeom prst="ellipse">
              <a:avLst/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scene3d>
              <a:camera prst="orthographicFront"/>
              <a:lightRig rig="soft" dir="t"/>
            </a:scene3d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Vocaciones</a:t>
              </a:r>
              <a:r>
                <a:rPr lang="it-IT" b="1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it-IT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específicas</a:t>
              </a:r>
              <a:endParaRPr lang="it-IT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2" name="Gruppo 3"/>
          <p:cNvGrpSpPr/>
          <p:nvPr/>
        </p:nvGrpSpPr>
        <p:grpSpPr>
          <a:xfrm>
            <a:off x="2915816" y="97468"/>
            <a:ext cx="6048672" cy="595228"/>
            <a:chOff x="2915816" y="97468"/>
            <a:chExt cx="6048672" cy="595228"/>
          </a:xfrm>
        </p:grpSpPr>
        <p:sp>
          <p:nvSpPr>
            <p:cNvPr id="5" name="Figura a mano libera 4"/>
            <p:cNvSpPr/>
            <p:nvPr/>
          </p:nvSpPr>
          <p:spPr>
            <a:xfrm>
              <a:off x="2915816" y="116632"/>
              <a:ext cx="6048672" cy="57606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shade val="51000"/>
                    <a:satMod val="130000"/>
                    <a:alpha val="16000"/>
                  </a:schemeClr>
                </a:gs>
                <a:gs pos="80000">
                  <a:srgbClr val="00FFFF"/>
                </a:gs>
                <a:gs pos="100000">
                  <a:srgbClr val="00B0F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6" name="Rettangolo 5"/>
            <p:cNvSpPr/>
            <p:nvPr/>
          </p:nvSpPr>
          <p:spPr>
            <a:xfrm>
              <a:off x="3059832" y="97468"/>
              <a:ext cx="391453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1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3491880" y="116632"/>
              <a:ext cx="5328592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 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Familia</a:t>
              </a:r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 Salesiana en 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Iglesia</a:t>
              </a:r>
              <a:endParaRPr lang="it-IT" sz="2400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0" name="Rettangolo 9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4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4427984" y="764704"/>
            <a:ext cx="3384376" cy="1152128"/>
          </a:xfrm>
          <a:prstGeom prst="round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>
              <a:rot lat="0" lon="0" rev="6600000"/>
            </a:lightRig>
          </a:scene3d>
          <a:sp3d prstMaterial="dk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COMUNIDAD CARISMÁTICA </a:t>
            </a:r>
            <a:endParaRPr lang="it-IT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3" name="Arrotonda angolo diagonale rettangolo 12"/>
          <p:cNvSpPr/>
          <p:nvPr/>
        </p:nvSpPr>
        <p:spPr>
          <a:xfrm>
            <a:off x="3635896" y="4221088"/>
            <a:ext cx="4104456" cy="432048"/>
          </a:xfrm>
          <a:prstGeom prst="round2Diag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reconoce</a:t>
            </a:r>
            <a:r>
              <a:rPr lang="it-IT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las</a:t>
            </a:r>
            <a:r>
              <a:rPr lang="it-IT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diferencias</a:t>
            </a:r>
            <a:r>
              <a:rPr lang="it-IT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de…</a:t>
            </a:r>
            <a:r>
              <a:rPr lang="it-IT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endParaRPr lang="it-IT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grpSp>
        <p:nvGrpSpPr>
          <p:cNvPr id="52" name="Gruppo 51"/>
          <p:cNvGrpSpPr/>
          <p:nvPr/>
        </p:nvGrpSpPr>
        <p:grpSpPr>
          <a:xfrm>
            <a:off x="6804248" y="2420888"/>
            <a:ext cx="2088232" cy="1800200"/>
            <a:chOff x="6804248" y="2420888"/>
            <a:chExt cx="2088232" cy="1800200"/>
          </a:xfrm>
        </p:grpSpPr>
        <p:cxnSp>
          <p:nvCxnSpPr>
            <p:cNvPr id="30" name="Connettore 1 29"/>
            <p:cNvCxnSpPr>
              <a:endCxn id="20" idx="0"/>
            </p:cNvCxnSpPr>
            <p:nvPr/>
          </p:nvCxnSpPr>
          <p:spPr>
            <a:xfrm flipV="1">
              <a:off x="6804248" y="2420888"/>
              <a:ext cx="1044116" cy="180020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e 19"/>
            <p:cNvSpPr/>
            <p:nvPr/>
          </p:nvSpPr>
          <p:spPr>
            <a:xfrm>
              <a:off x="6804248" y="2420888"/>
              <a:ext cx="2088232" cy="1440160"/>
            </a:xfrm>
            <a:prstGeom prst="ellipse">
              <a:avLst/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scene3d>
              <a:camera prst="orthographicFront"/>
              <a:lightRig rig="soft" dir="t"/>
            </a:scene3d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Diversos</a:t>
              </a:r>
              <a:r>
                <a:rPr lang="it-IT" b="1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it-IT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ministerios</a:t>
              </a:r>
              <a:endParaRPr lang="it-IT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50" name="Gruppo 49"/>
          <p:cNvGrpSpPr/>
          <p:nvPr/>
        </p:nvGrpSpPr>
        <p:grpSpPr>
          <a:xfrm>
            <a:off x="2555776" y="2276872"/>
            <a:ext cx="1656184" cy="1872208"/>
            <a:chOff x="2555776" y="2276872"/>
            <a:chExt cx="1656184" cy="1872208"/>
          </a:xfrm>
        </p:grpSpPr>
        <p:sp>
          <p:nvSpPr>
            <p:cNvPr id="17" name="Ovale 16"/>
            <p:cNvSpPr/>
            <p:nvPr/>
          </p:nvSpPr>
          <p:spPr>
            <a:xfrm>
              <a:off x="2555776" y="2276872"/>
              <a:ext cx="1440160" cy="1440160"/>
            </a:xfrm>
            <a:prstGeom prst="ellipse">
              <a:avLst/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scene3d>
              <a:camera prst="orthographicFront"/>
              <a:lightRig rig="soft" dir="t">
                <a:rot lat="0" lon="0" rev="13200000"/>
              </a:lightRig>
            </a:scene3d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 smtClean="0">
                  <a:solidFill>
                    <a:schemeClr val="accent2">
                      <a:lumMod val="75000"/>
                    </a:schemeClr>
                  </a:solidFill>
                </a:rPr>
                <a:t>Género</a:t>
              </a:r>
              <a:endParaRPr lang="it-IT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36" name="Connettore 1 35"/>
            <p:cNvCxnSpPr>
              <a:endCxn id="17" idx="5"/>
            </p:cNvCxnSpPr>
            <p:nvPr/>
          </p:nvCxnSpPr>
          <p:spPr>
            <a:xfrm flipH="1" flipV="1">
              <a:off x="3785029" y="3506126"/>
              <a:ext cx="426931" cy="642954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uppo 54"/>
          <p:cNvGrpSpPr/>
          <p:nvPr/>
        </p:nvGrpSpPr>
        <p:grpSpPr>
          <a:xfrm>
            <a:off x="2339752" y="4437112"/>
            <a:ext cx="1656184" cy="2088232"/>
            <a:chOff x="2339752" y="4437112"/>
            <a:chExt cx="1656184" cy="2088232"/>
          </a:xfrm>
        </p:grpSpPr>
        <p:sp>
          <p:nvSpPr>
            <p:cNvPr id="21" name="Ovale 20"/>
            <p:cNvSpPr/>
            <p:nvPr/>
          </p:nvSpPr>
          <p:spPr>
            <a:xfrm>
              <a:off x="2339752" y="5229200"/>
              <a:ext cx="1656184" cy="1296144"/>
            </a:xfrm>
            <a:prstGeom prst="ellipse">
              <a:avLst/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scene3d>
              <a:camera prst="orthographicFront"/>
              <a:lightRig rig="soft" dir="t"/>
            </a:scene3d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Formas</a:t>
              </a:r>
              <a:r>
                <a:rPr lang="it-IT" b="1" dirty="0" smtClean="0">
                  <a:solidFill>
                    <a:schemeClr val="accent2">
                      <a:lumMod val="75000"/>
                    </a:schemeClr>
                  </a:solidFill>
                </a:rPr>
                <a:t> de </a:t>
              </a:r>
              <a:r>
                <a:rPr lang="it-IT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vida</a:t>
              </a:r>
              <a:r>
                <a:rPr lang="it-IT" b="1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it-IT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distintas</a:t>
              </a:r>
              <a:endParaRPr lang="it-IT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38" name="Connettore 1 37"/>
            <p:cNvCxnSpPr>
              <a:stCxn id="13" idx="2"/>
              <a:endCxn id="21" idx="0"/>
            </p:cNvCxnSpPr>
            <p:nvPr/>
          </p:nvCxnSpPr>
          <p:spPr>
            <a:xfrm flipH="1">
              <a:off x="3167844" y="4437112"/>
              <a:ext cx="468052" cy="792088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uppo 53"/>
          <p:cNvGrpSpPr/>
          <p:nvPr/>
        </p:nvGrpSpPr>
        <p:grpSpPr>
          <a:xfrm>
            <a:off x="4860032" y="4653136"/>
            <a:ext cx="1872208" cy="2016224"/>
            <a:chOff x="4860032" y="4653136"/>
            <a:chExt cx="1872208" cy="2016224"/>
          </a:xfrm>
        </p:grpSpPr>
        <p:sp>
          <p:nvSpPr>
            <p:cNvPr id="22" name="Ovale 21"/>
            <p:cNvSpPr/>
            <p:nvPr/>
          </p:nvSpPr>
          <p:spPr>
            <a:xfrm>
              <a:off x="4860032" y="5229200"/>
              <a:ext cx="1872208" cy="1440160"/>
            </a:xfrm>
            <a:prstGeom prst="ellipse">
              <a:avLst/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scene3d>
              <a:camera prst="orthographicFront"/>
              <a:lightRig rig="soft" dir="t">
                <a:rot lat="0" lon="0" rev="4800000"/>
              </a:lightRig>
            </a:scene3d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Proyectos</a:t>
              </a:r>
              <a:r>
                <a:rPr lang="it-IT" b="1" dirty="0" smtClean="0">
                  <a:solidFill>
                    <a:schemeClr val="accent2">
                      <a:lumMod val="75000"/>
                    </a:schemeClr>
                  </a:solidFill>
                </a:rPr>
                <a:t> de </a:t>
              </a:r>
              <a:r>
                <a:rPr lang="it-IT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vida</a:t>
              </a:r>
              <a:r>
                <a:rPr lang="it-IT" b="1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it-IT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propios</a:t>
              </a:r>
              <a:endParaRPr lang="it-IT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42" name="Connettore 1 41"/>
            <p:cNvCxnSpPr>
              <a:stCxn id="22" idx="0"/>
              <a:endCxn id="13" idx="1"/>
            </p:cNvCxnSpPr>
            <p:nvPr/>
          </p:nvCxnSpPr>
          <p:spPr>
            <a:xfrm flipH="1" flipV="1">
              <a:off x="5688124" y="4653136"/>
              <a:ext cx="108012" cy="576064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uppo 52"/>
          <p:cNvGrpSpPr/>
          <p:nvPr/>
        </p:nvGrpSpPr>
        <p:grpSpPr>
          <a:xfrm>
            <a:off x="7343800" y="4437112"/>
            <a:ext cx="1800200" cy="1800200"/>
            <a:chOff x="7343800" y="4437112"/>
            <a:chExt cx="1800200" cy="1800200"/>
          </a:xfrm>
        </p:grpSpPr>
        <p:sp>
          <p:nvSpPr>
            <p:cNvPr id="23" name="Ovale 22"/>
            <p:cNvSpPr/>
            <p:nvPr/>
          </p:nvSpPr>
          <p:spPr>
            <a:xfrm>
              <a:off x="7343800" y="5157192"/>
              <a:ext cx="1800200" cy="1080120"/>
            </a:xfrm>
            <a:prstGeom prst="ellipse">
              <a:avLst/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scene3d>
              <a:camera prst="orthographicFront"/>
              <a:lightRig rig="soft" dir="t">
                <a:rot lat="0" lon="0" rev="12000000"/>
              </a:lightRig>
            </a:scene3d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Diversos</a:t>
              </a:r>
              <a:r>
                <a:rPr lang="it-IT" b="1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it-IT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contextos</a:t>
              </a:r>
              <a:r>
                <a:rPr lang="it-IT" b="1" dirty="0" smtClean="0">
                  <a:solidFill>
                    <a:schemeClr val="accent2">
                      <a:lumMod val="75000"/>
                    </a:schemeClr>
                  </a:solidFill>
                </a:rPr>
                <a:t> de </a:t>
              </a:r>
              <a:r>
                <a:rPr lang="it-IT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vida</a:t>
              </a:r>
              <a:endParaRPr lang="it-IT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45" name="Connettore 1 44"/>
            <p:cNvCxnSpPr>
              <a:stCxn id="13" idx="0"/>
              <a:endCxn id="23" idx="0"/>
            </p:cNvCxnSpPr>
            <p:nvPr/>
          </p:nvCxnSpPr>
          <p:spPr>
            <a:xfrm>
              <a:off x="7740352" y="4437112"/>
              <a:ext cx="503548" cy="72008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3" descr="C:\Users\Utente\AppData\Local\Microsoft\Windows\Temporary Internet Files\Content.IE5\YKWSIMIN\MC900442125[1].png">
            <a:hlinkClick r:id="rId2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53"/>
          <p:cNvGrpSpPr/>
          <p:nvPr/>
        </p:nvGrpSpPr>
        <p:grpSpPr>
          <a:xfrm>
            <a:off x="5508104" y="4653136"/>
            <a:ext cx="3456384" cy="1872208"/>
            <a:chOff x="5004048" y="4797152"/>
            <a:chExt cx="1728192" cy="1872208"/>
          </a:xfrm>
        </p:grpSpPr>
        <p:sp>
          <p:nvSpPr>
            <p:cNvPr id="22" name="Ovale 21"/>
            <p:cNvSpPr/>
            <p:nvPr/>
          </p:nvSpPr>
          <p:spPr>
            <a:xfrm>
              <a:off x="5004048" y="5229200"/>
              <a:ext cx="1728192" cy="1440160"/>
            </a:xfrm>
            <a:prstGeom prst="ellipse">
              <a:avLst/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scene3d>
              <a:camera prst="orthographicFront"/>
              <a:lightRig rig="soft" dir="t">
                <a:rot lat="0" lon="0" rev="4800000"/>
              </a:lightRig>
            </a:scene3d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 smtClean="0">
                  <a:solidFill>
                    <a:schemeClr val="accent2">
                      <a:lumMod val="75000"/>
                    </a:schemeClr>
                  </a:solidFill>
                </a:rPr>
                <a:t>vínculo especial </a:t>
              </a:r>
            </a:p>
            <a:p>
              <a:pPr algn="ctr"/>
              <a:r>
                <a:rPr lang="es-ES" b="1" dirty="0" smtClean="0">
                  <a:solidFill>
                    <a:schemeClr val="accent2">
                      <a:lumMod val="75000"/>
                    </a:schemeClr>
                  </a:solidFill>
                </a:rPr>
                <a:t>con el Rector Mayor, sucesor </a:t>
              </a:r>
            </a:p>
            <a:p>
              <a:pPr algn="ctr"/>
              <a:r>
                <a:rPr lang="es-ES" b="1" dirty="0" smtClean="0">
                  <a:solidFill>
                    <a:schemeClr val="accent2">
                      <a:lumMod val="75000"/>
                    </a:schemeClr>
                  </a:solidFill>
                </a:rPr>
                <a:t>de Don Bosco</a:t>
              </a:r>
              <a:endParaRPr lang="it-IT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42" name="Connettore 1 41"/>
            <p:cNvCxnSpPr>
              <a:stCxn id="22" idx="0"/>
            </p:cNvCxnSpPr>
            <p:nvPr/>
          </p:nvCxnSpPr>
          <p:spPr>
            <a:xfrm flipH="1" flipV="1">
              <a:off x="5508104" y="4797152"/>
              <a:ext cx="360040" cy="432048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uppo 50"/>
          <p:cNvGrpSpPr/>
          <p:nvPr/>
        </p:nvGrpSpPr>
        <p:grpSpPr>
          <a:xfrm>
            <a:off x="4572000" y="2132856"/>
            <a:ext cx="2448272" cy="2520280"/>
            <a:chOff x="4572000" y="2132856"/>
            <a:chExt cx="2448272" cy="2520280"/>
          </a:xfrm>
        </p:grpSpPr>
        <p:cxnSp>
          <p:nvCxnSpPr>
            <p:cNvPr id="28" name="Connettore 1 27"/>
            <p:cNvCxnSpPr>
              <a:stCxn id="13" idx="1"/>
              <a:endCxn id="18" idx="0"/>
            </p:cNvCxnSpPr>
            <p:nvPr/>
          </p:nvCxnSpPr>
          <p:spPr>
            <a:xfrm flipV="1">
              <a:off x="5688124" y="2132856"/>
              <a:ext cx="108012" cy="252028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e 17"/>
            <p:cNvSpPr/>
            <p:nvPr/>
          </p:nvSpPr>
          <p:spPr>
            <a:xfrm>
              <a:off x="4572000" y="2132856"/>
              <a:ext cx="2448272" cy="1296144"/>
            </a:xfrm>
            <a:prstGeom prst="ellipse">
              <a:avLst/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scene3d>
              <a:camera prst="orthographicFront"/>
              <a:lightRig rig="soft" dir="t"/>
            </a:scene3d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 smtClean="0">
                  <a:solidFill>
                    <a:schemeClr val="accent2">
                      <a:lumMod val="75000"/>
                    </a:schemeClr>
                  </a:solidFill>
                </a:rPr>
                <a:t>compartir el espíritu de Don Bosco</a:t>
              </a:r>
              <a:endParaRPr lang="it-IT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3" name="Gruppo 3"/>
          <p:cNvGrpSpPr/>
          <p:nvPr/>
        </p:nvGrpSpPr>
        <p:grpSpPr>
          <a:xfrm>
            <a:off x="2915816" y="97468"/>
            <a:ext cx="6048672" cy="595228"/>
            <a:chOff x="2915816" y="97468"/>
            <a:chExt cx="6048672" cy="595228"/>
          </a:xfrm>
        </p:grpSpPr>
        <p:sp>
          <p:nvSpPr>
            <p:cNvPr id="5" name="Figura a mano libera 4"/>
            <p:cNvSpPr/>
            <p:nvPr/>
          </p:nvSpPr>
          <p:spPr>
            <a:xfrm>
              <a:off x="2915816" y="116632"/>
              <a:ext cx="6048672" cy="57606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shade val="51000"/>
                    <a:satMod val="130000"/>
                    <a:alpha val="16000"/>
                  </a:schemeClr>
                </a:gs>
                <a:gs pos="80000">
                  <a:srgbClr val="00FFFF"/>
                </a:gs>
                <a:gs pos="100000">
                  <a:srgbClr val="00B0F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6" name="Rettangolo 5"/>
            <p:cNvSpPr/>
            <p:nvPr/>
          </p:nvSpPr>
          <p:spPr>
            <a:xfrm>
              <a:off x="3059832" y="97468"/>
              <a:ext cx="391453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1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3491880" y="116632"/>
              <a:ext cx="5328592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Familia</a:t>
              </a:r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 Salesiana en 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Iglesia</a:t>
              </a:r>
              <a:endParaRPr lang="it-IT" sz="2400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0" name="Rettangolo 9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4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4427984" y="764704"/>
            <a:ext cx="3384376" cy="1152128"/>
          </a:xfrm>
          <a:prstGeom prst="round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>
              <a:rot lat="0" lon="0" rev="6600000"/>
            </a:lightRig>
          </a:scene3d>
          <a:sp3d prstMaterial="dk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COMUNIDAD CARISMÁTICA</a:t>
            </a:r>
            <a:endParaRPr lang="it-IT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3" name="Arrotonda angolo diagonale rettangolo 12"/>
          <p:cNvSpPr/>
          <p:nvPr/>
        </p:nvSpPr>
        <p:spPr>
          <a:xfrm>
            <a:off x="3635896" y="4221088"/>
            <a:ext cx="4104456" cy="432048"/>
          </a:xfrm>
          <a:prstGeom prst="round2Diag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Alimenta la </a:t>
            </a:r>
            <a:r>
              <a:rPr lang="it-IT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unidad</a:t>
            </a:r>
            <a:r>
              <a:rPr lang="it-IT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con…</a:t>
            </a:r>
            <a:endParaRPr lang="it-IT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grpSp>
        <p:nvGrpSpPr>
          <p:cNvPr id="4" name="Gruppo 51"/>
          <p:cNvGrpSpPr/>
          <p:nvPr/>
        </p:nvGrpSpPr>
        <p:grpSpPr>
          <a:xfrm>
            <a:off x="6804248" y="2420888"/>
            <a:ext cx="2339752" cy="1800200"/>
            <a:chOff x="6804248" y="2420888"/>
            <a:chExt cx="2339752" cy="1800200"/>
          </a:xfrm>
          <a:scene3d>
            <a:camera prst="orthographicFront"/>
            <a:lightRig rig="threePt" dir="t">
              <a:rot lat="0" lon="0" rev="6000000"/>
            </a:lightRig>
          </a:scene3d>
        </p:grpSpPr>
        <p:cxnSp>
          <p:nvCxnSpPr>
            <p:cNvPr id="30" name="Connettore 1 29"/>
            <p:cNvCxnSpPr>
              <a:endCxn id="20" idx="0"/>
            </p:cNvCxnSpPr>
            <p:nvPr/>
          </p:nvCxnSpPr>
          <p:spPr>
            <a:xfrm flipV="1">
              <a:off x="6804248" y="2420888"/>
              <a:ext cx="1277888" cy="180020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e 19"/>
            <p:cNvSpPr/>
            <p:nvPr/>
          </p:nvSpPr>
          <p:spPr>
            <a:xfrm>
              <a:off x="7020272" y="2420888"/>
              <a:ext cx="2123728" cy="1440160"/>
            </a:xfrm>
            <a:prstGeom prst="ellipse">
              <a:avLst/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 smtClean="0">
                  <a:solidFill>
                    <a:schemeClr val="accent2">
                      <a:lumMod val="75000"/>
                    </a:schemeClr>
                  </a:solidFill>
                </a:rPr>
                <a:t>intercambio de </a:t>
              </a:r>
              <a:r>
                <a:rPr lang="it-IT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dones</a:t>
              </a:r>
              <a:r>
                <a:rPr lang="it-IT" b="1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it-IT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espirituales</a:t>
              </a:r>
              <a:endParaRPr lang="it-IT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8" name="Gruppo 49"/>
          <p:cNvGrpSpPr/>
          <p:nvPr/>
        </p:nvGrpSpPr>
        <p:grpSpPr>
          <a:xfrm>
            <a:off x="1907704" y="2276872"/>
            <a:ext cx="2952328" cy="1872208"/>
            <a:chOff x="2555776" y="2276872"/>
            <a:chExt cx="1656184" cy="1872208"/>
          </a:xfrm>
          <a:scene3d>
            <a:camera prst="orthographicFront"/>
            <a:lightRig rig="threePt" dir="t">
              <a:rot lat="0" lon="0" rev="5400000"/>
            </a:lightRig>
          </a:scene3d>
        </p:grpSpPr>
        <p:sp>
          <p:nvSpPr>
            <p:cNvPr id="17" name="Ovale 16"/>
            <p:cNvSpPr/>
            <p:nvPr/>
          </p:nvSpPr>
          <p:spPr>
            <a:xfrm>
              <a:off x="2555776" y="2276872"/>
              <a:ext cx="1440160" cy="1440160"/>
            </a:xfrm>
            <a:prstGeom prst="ellipse">
              <a:avLst/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común</a:t>
              </a:r>
              <a:r>
                <a:rPr lang="it-IT" b="1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it-IT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consagración</a:t>
              </a:r>
              <a:r>
                <a:rPr lang="it-IT" b="1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it-IT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bautismal</a:t>
              </a:r>
              <a:endParaRPr lang="it-IT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36" name="Connettore 1 35"/>
            <p:cNvCxnSpPr>
              <a:endCxn id="17" idx="5"/>
            </p:cNvCxnSpPr>
            <p:nvPr/>
          </p:nvCxnSpPr>
          <p:spPr>
            <a:xfrm flipH="1" flipV="1">
              <a:off x="3785029" y="3506126"/>
              <a:ext cx="426931" cy="642954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po 54"/>
          <p:cNvGrpSpPr/>
          <p:nvPr/>
        </p:nvGrpSpPr>
        <p:grpSpPr>
          <a:xfrm>
            <a:off x="1979712" y="4653136"/>
            <a:ext cx="2952328" cy="1872208"/>
            <a:chOff x="2339752" y="4653136"/>
            <a:chExt cx="2016224" cy="1872208"/>
          </a:xfrm>
        </p:grpSpPr>
        <p:sp>
          <p:nvSpPr>
            <p:cNvPr id="21" name="Ovale 20"/>
            <p:cNvSpPr/>
            <p:nvPr/>
          </p:nvSpPr>
          <p:spPr>
            <a:xfrm>
              <a:off x="2339752" y="4941168"/>
              <a:ext cx="2016224" cy="1584176"/>
            </a:xfrm>
            <a:prstGeom prst="ellipse">
              <a:avLst/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scene3d>
              <a:camera prst="orthographicFront"/>
              <a:lightRig rig="soft" dir="t"/>
            </a:scene3d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 smtClean="0">
                  <a:solidFill>
                    <a:schemeClr val="accent2">
                      <a:lumMod val="75000"/>
                    </a:schemeClr>
                  </a:solidFill>
                </a:rPr>
                <a:t>común referencia a María Auxiliadora y a Don Bosco</a:t>
              </a:r>
              <a:endParaRPr lang="it-IT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38" name="Connettore 1 37"/>
            <p:cNvCxnSpPr>
              <a:endCxn id="21" idx="0"/>
            </p:cNvCxnSpPr>
            <p:nvPr/>
          </p:nvCxnSpPr>
          <p:spPr>
            <a:xfrm flipH="1">
              <a:off x="3347864" y="4653136"/>
              <a:ext cx="565526" cy="288032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3" descr="C:\Users\Utente\AppData\Local\Microsoft\Windows\Temporary Internet Files\Content.IE5\YKWSIMIN\MC900442125[1].png">
            <a:hlinkClick r:id="rId2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/>
        </p:nvGraphicFramePr>
        <p:xfrm>
          <a:off x="2220036" y="1405312"/>
          <a:ext cx="6923964" cy="461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ttangolo 2"/>
          <p:cNvSpPr/>
          <p:nvPr/>
        </p:nvSpPr>
        <p:spPr>
          <a:xfrm>
            <a:off x="2411760" y="1713582"/>
            <a:ext cx="1723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1995</a:t>
            </a:r>
            <a:endParaRPr lang="it-IT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644008" y="1268760"/>
            <a:ext cx="216024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2012</a:t>
            </a:r>
            <a:endParaRPr lang="it-IT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168931" y="1713582"/>
            <a:ext cx="1723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2000</a:t>
            </a:r>
            <a:endParaRPr lang="it-IT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Freccia a destra rientrata 5"/>
          <p:cNvSpPr/>
          <p:nvPr/>
        </p:nvSpPr>
        <p:spPr>
          <a:xfrm rot="10800000" flipH="1">
            <a:off x="2555776" y="5059832"/>
            <a:ext cx="1499954" cy="692396"/>
          </a:xfrm>
          <a:prstGeom prst="notchedRightArrow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BAB0C97-4D63-4C99-8206-401A2FF71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1">
                                            <p:graphicEl>
                                              <a:dgm id="{9BAB0C97-4D63-4C99-8206-401A2FF71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">
                                            <p:graphicEl>
                                              <a:dgm id="{9BAB0C97-4D63-4C99-8206-401A2FF71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D0235F1-AC18-4B5C-9002-40606FCF7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>
                                            <p:graphicEl>
                                              <a:dgm id="{ED0235F1-AC18-4B5C-9002-40606FCF7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graphicEl>
                                              <a:dgm id="{ED0235F1-AC18-4B5C-9002-40606FCF7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graphicEl>
                                              <a:dgm id="{ED0235F1-AC18-4B5C-9002-40606FCF7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graphicEl>
                                              <a:dgm id="{ED0235F1-AC18-4B5C-9002-40606FCF7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4D7F0CD-B76E-4BD1-BEC1-24053A8ED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>
                                            <p:graphicEl>
                                              <a:dgm id="{14D7F0CD-B76E-4BD1-BEC1-24053A8ED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graphicEl>
                                              <a:dgm id="{14D7F0CD-B76E-4BD1-BEC1-24053A8ED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graphicEl>
                                              <a:dgm id="{14D7F0CD-B76E-4BD1-BEC1-24053A8ED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graphicEl>
                                              <a:dgm id="{14D7F0CD-B76E-4BD1-BEC1-24053A8ED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CF2E2FF-4BAD-4B4B-BA22-48543469B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graphicEl>
                                              <a:dgm id="{2CF2E2FF-4BAD-4B4B-BA22-48543469B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graphicEl>
                                              <a:dgm id="{2CF2E2FF-4BAD-4B4B-BA22-48543469B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1A7220D-402F-4859-942C-C4F5C3E231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graphicEl>
                                              <a:dgm id="{01A7220D-402F-4859-942C-C4F5C3E231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graphicEl>
                                              <a:dgm id="{01A7220D-402F-4859-942C-C4F5C3E231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273CFE6-15AC-4530-9A36-01F79BF1A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graphicEl>
                                              <a:dgm id="{D273CFE6-15AC-4530-9A36-01F79BF1A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graphicEl>
                                              <a:dgm id="{D273CFE6-15AC-4530-9A36-01F79BF1A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graphicEl>
                                              <a:dgm id="{D273CFE6-15AC-4530-9A36-01F79BF1A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graphicEl>
                                              <a:dgm id="{D273CFE6-15AC-4530-9A36-01F79BF1A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140A7D3-1BD0-4C6E-8821-4EE6DB00C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graphicEl>
                                              <a:dgm id="{4140A7D3-1BD0-4C6E-8821-4EE6DB00C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graphicEl>
                                              <a:dgm id="{4140A7D3-1BD0-4C6E-8821-4EE6DB00C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graphicEl>
                                              <a:dgm id="{4140A7D3-1BD0-4C6E-8821-4EE6DB00C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graphicEl>
                                              <a:dgm id="{4140A7D3-1BD0-4C6E-8821-4EE6DB00C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one"/>
        </p:bldSub>
      </p:bldGraphic>
      <p:bldP spid="3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"/>
          <p:cNvGrpSpPr/>
          <p:nvPr/>
        </p:nvGrpSpPr>
        <p:grpSpPr>
          <a:xfrm>
            <a:off x="2915816" y="97468"/>
            <a:ext cx="6048672" cy="595228"/>
            <a:chOff x="2915816" y="97468"/>
            <a:chExt cx="6048672" cy="595228"/>
          </a:xfrm>
        </p:grpSpPr>
        <p:sp>
          <p:nvSpPr>
            <p:cNvPr id="5" name="Figura a mano libera 4"/>
            <p:cNvSpPr/>
            <p:nvPr/>
          </p:nvSpPr>
          <p:spPr>
            <a:xfrm>
              <a:off x="2915816" y="116632"/>
              <a:ext cx="6048672" cy="57606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shade val="51000"/>
                    <a:satMod val="130000"/>
                    <a:alpha val="16000"/>
                  </a:schemeClr>
                </a:gs>
                <a:gs pos="80000">
                  <a:srgbClr val="00FFFF"/>
                </a:gs>
                <a:gs pos="100000">
                  <a:srgbClr val="00B0F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6" name="Rettangolo 5"/>
            <p:cNvSpPr/>
            <p:nvPr/>
          </p:nvSpPr>
          <p:spPr>
            <a:xfrm>
              <a:off x="3059832" y="97468"/>
              <a:ext cx="391453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1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3491880" y="116632"/>
              <a:ext cx="5328592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Familia</a:t>
              </a:r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 Salesiana en 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Iglesia</a:t>
              </a:r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endParaRPr lang="it-IT" sz="2400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0" name="Rettangolo 9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5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4283968" y="1340768"/>
            <a:ext cx="3384376" cy="1224136"/>
          </a:xfrm>
          <a:prstGeom prst="round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>
              <a:rot lat="0" lon="0" rev="6600000"/>
            </a:lightRig>
          </a:scene3d>
          <a:sp3d prstMaterial="dk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FAMILIA CARISMÁTICA</a:t>
            </a:r>
            <a:endParaRPr lang="it-IT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grpSp>
        <p:nvGrpSpPr>
          <p:cNvPr id="3" name="Gruppo 10"/>
          <p:cNvGrpSpPr/>
          <p:nvPr/>
        </p:nvGrpSpPr>
        <p:grpSpPr>
          <a:xfrm>
            <a:off x="3347864" y="4149080"/>
            <a:ext cx="5184576" cy="1368152"/>
            <a:chOff x="3733278" y="2938597"/>
            <a:chExt cx="2104429" cy="1124222"/>
          </a:xfrm>
          <a:scene3d>
            <a:camera prst="orthographicFront"/>
            <a:lightRig rig="threePt" dir="t">
              <a:rot lat="0" lon="0" rev="6600000"/>
            </a:lightRig>
          </a:scene3d>
        </p:grpSpPr>
        <p:sp>
          <p:nvSpPr>
            <p:cNvPr id="12" name="Rettangolo arrotondato 11"/>
            <p:cNvSpPr/>
            <p:nvPr/>
          </p:nvSpPr>
          <p:spPr>
            <a:xfrm>
              <a:off x="3733278" y="3010605"/>
              <a:ext cx="2104429" cy="1052214"/>
            </a:xfrm>
            <a:prstGeom prst="roundRect">
              <a:avLst>
                <a:gd name="adj" fmla="val 10000"/>
              </a:avLst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p3d prstMaterial="dkEdge">
              <a:bevelT w="165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1628512"/>
                <a:satOff val="5598"/>
                <a:lumOff val="-2686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ttangolo 14"/>
            <p:cNvSpPr/>
            <p:nvPr/>
          </p:nvSpPr>
          <p:spPr>
            <a:xfrm>
              <a:off x="3764096" y="2938597"/>
              <a:ext cx="2042793" cy="10934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spcAft>
                  <a:spcPts val="0"/>
                </a:spcAft>
              </a:pPr>
              <a:r>
                <a:rPr lang="es-ES" sz="2500" dirty="0" smtClean="0">
                  <a:solidFill>
                    <a:srgbClr val="002060"/>
                  </a:solidFill>
                  <a:latin typeface="Arial Rounded MT Bold" pitchFamily="34" charset="0"/>
                </a:rPr>
                <a:t>Con raíces, las más </a:t>
              </a:r>
            </a:p>
            <a:p>
              <a:pPr lvl="0" algn="ctr" defTabSz="1111250">
                <a:spcAft>
                  <a:spcPts val="0"/>
                </a:spcAft>
              </a:pPr>
              <a:r>
                <a:rPr lang="es-ES" sz="2500" dirty="0" smtClean="0">
                  <a:solidFill>
                    <a:srgbClr val="002060"/>
                  </a:solidFill>
                  <a:latin typeface="Arial Rounded MT Bold" pitchFamily="34" charset="0"/>
                </a:rPr>
                <a:t>verdaderas y profundas, </a:t>
              </a:r>
            </a:p>
            <a:p>
              <a:pPr lvl="0" algn="ctr" defTabSz="1111250">
                <a:spcAft>
                  <a:spcPts val="0"/>
                </a:spcAft>
              </a:pPr>
              <a:r>
                <a:rPr lang="es-ES" sz="2500" dirty="0" smtClean="0">
                  <a:solidFill>
                    <a:srgbClr val="002060"/>
                  </a:solidFill>
                  <a:latin typeface="Arial Rounded MT Bold" pitchFamily="34" charset="0"/>
                </a:rPr>
                <a:t>en el Misterio Trinitario</a:t>
              </a:r>
              <a:endParaRPr lang="it-IT" sz="2500" kern="1200" dirty="0">
                <a:solidFill>
                  <a:srgbClr val="002060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9" name="Freccia bidirezionale verticale 18"/>
          <p:cNvSpPr/>
          <p:nvPr/>
        </p:nvSpPr>
        <p:spPr>
          <a:xfrm>
            <a:off x="5724128" y="2780928"/>
            <a:ext cx="432048" cy="1296144"/>
          </a:xfrm>
          <a:prstGeom prst="up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Picture 3" descr="C:\Users\Utente\AppData\Local\Microsoft\Windows\Temporary Internet Files\Content.IE5\YKWSIMIN\MC900442125[1].png">
            <a:hlinkClick r:id="rId2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54"/>
          <p:cNvGrpSpPr/>
          <p:nvPr/>
        </p:nvGrpSpPr>
        <p:grpSpPr>
          <a:xfrm>
            <a:off x="2123728" y="4365104"/>
            <a:ext cx="2016223" cy="2160240"/>
            <a:chOff x="2339752" y="4365104"/>
            <a:chExt cx="1524462" cy="2160240"/>
          </a:xfrm>
        </p:grpSpPr>
        <p:sp>
          <p:nvSpPr>
            <p:cNvPr id="21" name="Ovale 20"/>
            <p:cNvSpPr/>
            <p:nvPr/>
          </p:nvSpPr>
          <p:spPr>
            <a:xfrm>
              <a:off x="2339752" y="5229200"/>
              <a:ext cx="1524462" cy="1296144"/>
            </a:xfrm>
            <a:prstGeom prst="ellipse">
              <a:avLst/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scene3d>
              <a:camera prst="orthographicFront"/>
              <a:lightRig rig="soft" dir="t"/>
            </a:scene3d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Jesús</a:t>
              </a:r>
              <a:endParaRPr lang="it-IT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38" name="Connettore 1 37"/>
            <p:cNvCxnSpPr>
              <a:stCxn id="13" idx="2"/>
              <a:endCxn id="21" idx="0"/>
            </p:cNvCxnSpPr>
            <p:nvPr/>
          </p:nvCxnSpPr>
          <p:spPr>
            <a:xfrm flipH="1">
              <a:off x="3101983" y="4365104"/>
              <a:ext cx="653341" cy="864096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uppo 53"/>
          <p:cNvGrpSpPr/>
          <p:nvPr/>
        </p:nvGrpSpPr>
        <p:grpSpPr>
          <a:xfrm>
            <a:off x="6948264" y="4509120"/>
            <a:ext cx="1728192" cy="1728192"/>
            <a:chOff x="5472100" y="4869160"/>
            <a:chExt cx="1224136" cy="1728192"/>
          </a:xfrm>
        </p:grpSpPr>
        <p:sp>
          <p:nvSpPr>
            <p:cNvPr id="22" name="Ovale 21"/>
            <p:cNvSpPr/>
            <p:nvPr/>
          </p:nvSpPr>
          <p:spPr>
            <a:xfrm>
              <a:off x="5472100" y="5445224"/>
              <a:ext cx="1224136" cy="1152128"/>
            </a:xfrm>
            <a:prstGeom prst="ellipse">
              <a:avLst/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scene3d>
              <a:camera prst="orthographicFront"/>
              <a:lightRig rig="soft" dir="t">
                <a:rot lat="0" lon="0" rev="4800000"/>
              </a:lightRig>
            </a:scene3d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Espíritu</a:t>
              </a:r>
              <a:r>
                <a:rPr lang="it-IT" b="1" dirty="0" smtClean="0">
                  <a:solidFill>
                    <a:schemeClr val="accent2">
                      <a:lumMod val="75000"/>
                    </a:schemeClr>
                  </a:solidFill>
                </a:rPr>
                <a:t> Santo </a:t>
              </a:r>
              <a:endParaRPr lang="it-IT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42" name="Connettore 1 41"/>
            <p:cNvCxnSpPr>
              <a:stCxn id="22" idx="0"/>
            </p:cNvCxnSpPr>
            <p:nvPr/>
          </p:nvCxnSpPr>
          <p:spPr>
            <a:xfrm flipH="1" flipV="1">
              <a:off x="5742384" y="4869160"/>
              <a:ext cx="341784" cy="576064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o 50"/>
          <p:cNvGrpSpPr/>
          <p:nvPr/>
        </p:nvGrpSpPr>
        <p:grpSpPr>
          <a:xfrm>
            <a:off x="4427984" y="2132856"/>
            <a:ext cx="2232248" cy="2520280"/>
            <a:chOff x="4572000" y="2132856"/>
            <a:chExt cx="2448272" cy="2520280"/>
          </a:xfrm>
        </p:grpSpPr>
        <p:cxnSp>
          <p:nvCxnSpPr>
            <p:cNvPr id="28" name="Connettore 1 27"/>
            <p:cNvCxnSpPr>
              <a:endCxn id="18" idx="0"/>
            </p:cNvCxnSpPr>
            <p:nvPr/>
          </p:nvCxnSpPr>
          <p:spPr>
            <a:xfrm flipV="1">
              <a:off x="5796136" y="2132856"/>
              <a:ext cx="0" cy="252028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e 17"/>
            <p:cNvSpPr/>
            <p:nvPr/>
          </p:nvSpPr>
          <p:spPr>
            <a:xfrm>
              <a:off x="4572000" y="2132856"/>
              <a:ext cx="2448272" cy="1296144"/>
            </a:xfrm>
            <a:prstGeom prst="ellipse">
              <a:avLst/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scene3d>
              <a:camera prst="orthographicFront"/>
              <a:lightRig rig="soft" dir="t"/>
            </a:scene3d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 smtClean="0">
                  <a:solidFill>
                    <a:schemeClr val="accent2">
                      <a:lumMod val="75000"/>
                    </a:schemeClr>
                  </a:solidFill>
                </a:rPr>
                <a:t>Dio Padre </a:t>
              </a:r>
              <a:endParaRPr lang="it-IT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4" name="Gruppo 3"/>
          <p:cNvGrpSpPr/>
          <p:nvPr/>
        </p:nvGrpSpPr>
        <p:grpSpPr>
          <a:xfrm>
            <a:off x="2915816" y="97468"/>
            <a:ext cx="6048672" cy="595228"/>
            <a:chOff x="2915816" y="97468"/>
            <a:chExt cx="6048672" cy="595228"/>
          </a:xfrm>
        </p:grpSpPr>
        <p:sp>
          <p:nvSpPr>
            <p:cNvPr id="5" name="Figura a mano libera 4"/>
            <p:cNvSpPr/>
            <p:nvPr/>
          </p:nvSpPr>
          <p:spPr>
            <a:xfrm>
              <a:off x="2915816" y="116632"/>
              <a:ext cx="6048672" cy="57606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shade val="51000"/>
                    <a:satMod val="130000"/>
                    <a:alpha val="16000"/>
                  </a:schemeClr>
                </a:gs>
                <a:gs pos="80000">
                  <a:srgbClr val="00FFFF"/>
                </a:gs>
                <a:gs pos="100000">
                  <a:srgbClr val="00B0F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6" name="Rettangolo 5"/>
            <p:cNvSpPr/>
            <p:nvPr/>
          </p:nvSpPr>
          <p:spPr>
            <a:xfrm>
              <a:off x="3059832" y="97468"/>
              <a:ext cx="391453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1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3491880" y="116632"/>
              <a:ext cx="5328592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Familia</a:t>
              </a:r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 Salesiana en 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Iglesia</a:t>
              </a:r>
              <a:endParaRPr lang="it-IT" sz="2400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0" name="Rettangolo 9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5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4427984" y="764704"/>
            <a:ext cx="3384376" cy="1152128"/>
          </a:xfrm>
          <a:prstGeom prst="round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>
              <a:rot lat="0" lon="0" rev="6600000"/>
            </a:lightRig>
          </a:scene3d>
          <a:sp3d prstMaterial="dk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FAMILIA CARISMÁTICA</a:t>
            </a:r>
            <a:endParaRPr lang="it-IT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3" name="Arrotonda angolo diagonale rettangolo 12"/>
          <p:cNvSpPr/>
          <p:nvPr/>
        </p:nvSpPr>
        <p:spPr>
          <a:xfrm>
            <a:off x="3995936" y="3933056"/>
            <a:ext cx="3312368" cy="864096"/>
          </a:xfrm>
          <a:prstGeom prst="round2Diag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Primado de Dios comunión como corazón de la mística de la Familia Salesiana</a:t>
            </a:r>
            <a:endParaRPr lang="it-IT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2" name="Arrotonda angolo diagonale rettangolo 31"/>
          <p:cNvSpPr/>
          <p:nvPr/>
        </p:nvSpPr>
        <p:spPr>
          <a:xfrm>
            <a:off x="6516216" y="2852936"/>
            <a:ext cx="2160240" cy="720080"/>
          </a:xfrm>
          <a:prstGeom prst="round2Diag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76200" prstMaterial="dkEdge">
            <a:bevelT w="152400" h="50800" prst="softRound"/>
            <a:extrusionClr>
              <a:srgbClr val="FF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acogerse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cordialmente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Arrotonda angolo diagonale rettangolo 32"/>
          <p:cNvSpPr/>
          <p:nvPr/>
        </p:nvSpPr>
        <p:spPr>
          <a:xfrm>
            <a:off x="3995936" y="4941168"/>
            <a:ext cx="2160240" cy="720080"/>
          </a:xfrm>
          <a:prstGeom prst="round2Diag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76200" prstMaterial="dkEdge">
            <a:bevelT w="152400" h="50800" prst="softRound"/>
            <a:extrusionClr>
              <a:srgbClr val="FF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resaltar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características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Arrotonda angolo diagonale rettangolo 33"/>
          <p:cNvSpPr/>
          <p:nvPr/>
        </p:nvSpPr>
        <p:spPr>
          <a:xfrm>
            <a:off x="4427984" y="5949280"/>
            <a:ext cx="2448272" cy="720080"/>
          </a:xfrm>
          <a:prstGeom prst="round2Diag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76200" prstMaterial="dkEdge">
            <a:bevelT w="152400" h="50800" prst="softRound"/>
            <a:extrusionClr>
              <a:srgbClr val="FF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valorar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diversos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carismas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3" descr="C:\Users\Utente\AppData\Local\Microsoft\Windows\Temporary Internet Files\Content.IE5\YKWSIMIN\MC900442125[1].png">
            <a:hlinkClick r:id="rId2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2" grpId="0" animBg="1"/>
      <p:bldP spid="32" grpId="1" animBg="1"/>
      <p:bldP spid="33" grpId="1" animBg="1"/>
      <p:bldP spid="33" grpId="2" animBg="1"/>
      <p:bldP spid="34" grpId="0" animBg="1"/>
      <p:bldP spid="3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3"/>
          <p:cNvGrpSpPr/>
          <p:nvPr/>
        </p:nvGrpSpPr>
        <p:grpSpPr>
          <a:xfrm>
            <a:off x="2915816" y="97468"/>
            <a:ext cx="6048672" cy="595228"/>
            <a:chOff x="2915816" y="97468"/>
            <a:chExt cx="6048672" cy="595228"/>
          </a:xfrm>
        </p:grpSpPr>
        <p:sp>
          <p:nvSpPr>
            <p:cNvPr id="5" name="Figura a mano libera 4"/>
            <p:cNvSpPr/>
            <p:nvPr/>
          </p:nvSpPr>
          <p:spPr>
            <a:xfrm>
              <a:off x="2915816" y="116632"/>
              <a:ext cx="6048672" cy="57606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shade val="51000"/>
                    <a:satMod val="130000"/>
                    <a:alpha val="16000"/>
                  </a:schemeClr>
                </a:gs>
                <a:gs pos="80000">
                  <a:srgbClr val="00FFFF"/>
                </a:gs>
                <a:gs pos="100000">
                  <a:srgbClr val="00B0F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6" name="Rettangolo 5"/>
            <p:cNvSpPr/>
            <p:nvPr/>
          </p:nvSpPr>
          <p:spPr>
            <a:xfrm>
              <a:off x="3059832" y="97468"/>
              <a:ext cx="391453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1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3491880" y="116632"/>
              <a:ext cx="5328592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Familia</a:t>
              </a:r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 Salesiana en 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Iglesia</a:t>
              </a:r>
              <a:endParaRPr lang="it-IT" sz="2400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0" name="Rettangolo 9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6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23" name="Arrotonda angolo diagonale rettangolo 22"/>
          <p:cNvSpPr/>
          <p:nvPr/>
        </p:nvSpPr>
        <p:spPr>
          <a:xfrm>
            <a:off x="4211960" y="836712"/>
            <a:ext cx="4392488" cy="504056"/>
          </a:xfrm>
          <a:prstGeom prst="round2Diag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En comunión con la Iglesia</a:t>
            </a:r>
            <a:endParaRPr lang="it-IT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graphicFrame>
        <p:nvGraphicFramePr>
          <p:cNvPr id="24" name="Diagramma 23"/>
          <p:cNvGraphicFramePr/>
          <p:nvPr/>
        </p:nvGraphicFramePr>
        <p:xfrm>
          <a:off x="2267744" y="1813272"/>
          <a:ext cx="68407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CasellaDiTesto 24"/>
          <p:cNvSpPr txBox="1"/>
          <p:nvPr/>
        </p:nvSpPr>
        <p:spPr>
          <a:xfrm>
            <a:off x="6372200" y="4005064"/>
            <a:ext cx="194421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100" b="1" dirty="0" err="1" smtClean="0">
                <a:solidFill>
                  <a:srgbClr val="000099"/>
                </a:solidFill>
                <a:latin typeface="Arial Rounded MT Bold" pitchFamily="34" charset="0"/>
              </a:rPr>
              <a:t>santidad</a:t>
            </a:r>
            <a:endParaRPr lang="it-IT" sz="3100" b="1" dirty="0">
              <a:solidFill>
                <a:srgbClr val="000099"/>
              </a:solidFill>
              <a:latin typeface="Arial Rounded MT Bold" pitchFamily="34" charset="0"/>
            </a:endParaRPr>
          </a:p>
        </p:txBody>
      </p:sp>
      <p:pic>
        <p:nvPicPr>
          <p:cNvPr id="12" name="Picture 3" descr="C:\Users\Utente\AppData\Local\Microsoft\Windows\Temporary Internet Files\Content.IE5\YKWSIMIN\MC900442125[1].png">
            <a:hlinkClick r:id="rId7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"/>
          <p:cNvGrpSpPr/>
          <p:nvPr/>
        </p:nvGrpSpPr>
        <p:grpSpPr>
          <a:xfrm>
            <a:off x="2915816" y="97468"/>
            <a:ext cx="6048672" cy="595228"/>
            <a:chOff x="2915816" y="97468"/>
            <a:chExt cx="6048672" cy="595228"/>
          </a:xfrm>
        </p:grpSpPr>
        <p:sp>
          <p:nvSpPr>
            <p:cNvPr id="5" name="Figura a mano libera 4"/>
            <p:cNvSpPr/>
            <p:nvPr/>
          </p:nvSpPr>
          <p:spPr>
            <a:xfrm>
              <a:off x="2915816" y="116632"/>
              <a:ext cx="6048672" cy="57606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shade val="51000"/>
                    <a:satMod val="130000"/>
                    <a:alpha val="16000"/>
                  </a:schemeClr>
                </a:gs>
                <a:gs pos="80000">
                  <a:srgbClr val="00FFFF"/>
                </a:gs>
                <a:gs pos="100000">
                  <a:srgbClr val="00B0F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6" name="Rettangolo 5"/>
            <p:cNvSpPr/>
            <p:nvPr/>
          </p:nvSpPr>
          <p:spPr>
            <a:xfrm>
              <a:off x="3059832" y="97468"/>
              <a:ext cx="391453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1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3491880" y="116632"/>
              <a:ext cx="5328592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Familia</a:t>
              </a:r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 Salesiana en 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Iglesia</a:t>
              </a:r>
              <a:endParaRPr lang="it-IT" sz="2400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3" name="Figura a mano libera 12"/>
          <p:cNvSpPr/>
          <p:nvPr/>
        </p:nvSpPr>
        <p:spPr>
          <a:xfrm rot="21600000">
            <a:off x="2267744" y="1484783"/>
            <a:ext cx="1672856" cy="409342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44450"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0" tIns="818685" rIns="101601" bIns="818687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Aft>
                <a:spcPct val="35000"/>
              </a:spcAft>
            </a:pPr>
            <a:r>
              <a:rPr lang="es-ES" sz="1600" dirty="0" smtClean="0">
                <a:solidFill>
                  <a:srgbClr val="FFFF00"/>
                </a:solidFill>
                <a:latin typeface="Arial Rounded MT Bold" pitchFamily="34" charset="0"/>
              </a:rPr>
              <a:t>en el amplio mundo de la juventud, de los ambientes populares, de los pobres y de las poblaciones aún no evangelizadas</a:t>
            </a:r>
            <a:endParaRPr lang="it-IT" sz="1600" kern="12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14" name="Figura a mano libera 13"/>
          <p:cNvSpPr/>
          <p:nvPr/>
        </p:nvSpPr>
        <p:spPr>
          <a:xfrm rot="21600000">
            <a:off x="4056820" y="1484783"/>
            <a:ext cx="1528840" cy="409342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gradFill flip="none" rotWithShape="1">
            <a:gsLst>
              <a:gs pos="0">
                <a:srgbClr val="00FF00"/>
              </a:gs>
              <a:gs pos="50000">
                <a:srgbClr val="006600"/>
              </a:gs>
              <a:gs pos="100000">
                <a:srgbClr val="008000"/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82550" prstMaterial="dkEdge">
            <a:bevelT w="44450"/>
            <a:bevelB h="4445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1" tIns="818685" rIns="101600" bIns="818687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Aft>
                <a:spcPct val="35000"/>
              </a:spcAft>
            </a:pPr>
            <a:r>
              <a:rPr lang="es-ES" sz="1600" dirty="0" smtClean="0">
                <a:solidFill>
                  <a:schemeClr val="tx1"/>
                </a:solidFill>
                <a:latin typeface="Arial Rounded MT Bold" pitchFamily="34" charset="0"/>
              </a:rPr>
              <a:t>comunión entre los diversos ministerios, orientados todos al servicio del pueblo de Dios</a:t>
            </a:r>
            <a:endParaRPr lang="it-IT" sz="1600" kern="12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15" name="Figura a mano libera 14"/>
          <p:cNvSpPr/>
          <p:nvPr/>
        </p:nvSpPr>
        <p:spPr>
          <a:xfrm rot="21600000">
            <a:off x="5700323" y="1484785"/>
            <a:ext cx="1528840" cy="409342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50000">
                <a:srgbClr val="FFC0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1" tIns="818685" rIns="101600" bIns="818687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Aft>
                <a:spcPct val="35000"/>
              </a:spcAft>
            </a:pPr>
            <a:r>
              <a:rPr lang="es-ES" sz="1600" dirty="0" smtClean="0">
                <a:solidFill>
                  <a:schemeClr val="tx1"/>
                </a:solidFill>
                <a:latin typeface="Arial Rounded MT Bold" pitchFamily="34" charset="0"/>
              </a:rPr>
              <a:t>Presenteen las Iglesias locales, favorece la comunión entre ellas y con el Papa reviviendo así la devoción transmitida por Don Bosco</a:t>
            </a:r>
            <a:endParaRPr lang="it-IT" sz="1600" kern="12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16" name="Figura a mano libera 15"/>
          <p:cNvSpPr/>
          <p:nvPr/>
        </p:nvSpPr>
        <p:spPr>
          <a:xfrm rot="21600000">
            <a:off x="7343826" y="1484783"/>
            <a:ext cx="1528840" cy="409342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gradFill flip="none" rotWithShape="1">
            <a:gsLst>
              <a:gs pos="0">
                <a:srgbClr val="FF0000"/>
              </a:gs>
              <a:gs pos="50000">
                <a:srgbClr val="B75949"/>
              </a:gs>
              <a:gs pos="100000">
                <a:srgbClr val="7030A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51" tIns="818685" rIns="95002" bIns="818687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Aft>
                <a:spcPts val="0"/>
              </a:spcAft>
            </a:pPr>
            <a:r>
              <a:rPr lang="es-ES" sz="1500" dirty="0" smtClean="0">
                <a:solidFill>
                  <a:schemeClr val="tx1"/>
                </a:solidFill>
                <a:latin typeface="Arial Rounded MT Bold" pitchFamily="34" charset="0"/>
              </a:rPr>
              <a:t>enriquece todo el Cuerpo de la Iglesia con un modelo de vida cristiana muy particular</a:t>
            </a:r>
            <a:endParaRPr lang="it-IT" sz="1500" kern="12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6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2123728" y="1556792"/>
            <a:ext cx="1728192" cy="57606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45000">
                <a:schemeClr val="bg1">
                  <a:lumMod val="85000"/>
                </a:schemeClr>
              </a:gs>
              <a:gs pos="70000">
                <a:schemeClr val="bg1">
                  <a:lumMod val="65000"/>
                </a:schemeClr>
              </a:gs>
              <a:gs pos="100000">
                <a:schemeClr val="bg2">
                  <a:lumMod val="5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>
              <a:rot lat="0" lon="0" rev="1200000"/>
            </a:lightRig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241300" dist="38100" dir="2400000" algn="tl" rotWithShape="0">
                    <a:schemeClr val="tx1"/>
                  </a:outerShdw>
                </a:effectLst>
              </a:rPr>
              <a:t>apostolicidad</a:t>
            </a:r>
            <a:endParaRPr lang="it-IT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241300" dist="38100" dir="2400000" algn="tl" rotWithShape="0">
                  <a:schemeClr val="tx1"/>
                </a:outerShdw>
              </a:effectLst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3779912" y="4941168"/>
            <a:ext cx="1584176" cy="57606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45000">
                <a:schemeClr val="bg1">
                  <a:lumMod val="85000"/>
                </a:schemeClr>
              </a:gs>
              <a:gs pos="70000">
                <a:schemeClr val="bg1">
                  <a:lumMod val="65000"/>
                </a:schemeClr>
              </a:gs>
              <a:gs pos="100000">
                <a:schemeClr val="bg2">
                  <a:lumMod val="5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>
              <a:rot lat="0" lon="0" rev="1200000"/>
            </a:lightRig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241300" dist="38100" dir="2400000" algn="tl" rotWithShape="0">
                    <a:schemeClr val="tx1"/>
                  </a:outerShdw>
                </a:effectLst>
              </a:rPr>
              <a:t>catolicidad</a:t>
            </a:r>
            <a:endParaRPr lang="it-IT" b="1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241300" dist="38100" dir="2400000" algn="tl" rotWithShape="0">
                  <a:schemeClr val="tx1"/>
                </a:outerShdw>
              </a:effectLst>
            </a:endParaRPr>
          </a:p>
        </p:txBody>
      </p:sp>
      <p:sp>
        <p:nvSpPr>
          <p:cNvPr id="17" name="Rettangolo arrotondato 16"/>
          <p:cNvSpPr/>
          <p:nvPr/>
        </p:nvSpPr>
        <p:spPr>
          <a:xfrm>
            <a:off x="5508104" y="1412776"/>
            <a:ext cx="1584176" cy="57606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45000">
                <a:schemeClr val="bg1">
                  <a:lumMod val="85000"/>
                </a:schemeClr>
              </a:gs>
              <a:gs pos="70000">
                <a:schemeClr val="bg1">
                  <a:lumMod val="65000"/>
                </a:schemeClr>
              </a:gs>
              <a:gs pos="100000">
                <a:schemeClr val="bg2">
                  <a:lumMod val="5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>
              <a:rot lat="0" lon="0" rev="1200000"/>
            </a:lightRig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241300" dist="38100" dir="2400000" algn="tl" rotWithShape="0">
                    <a:schemeClr val="tx1"/>
                  </a:outerShdw>
                </a:effectLst>
              </a:rPr>
              <a:t>unidad</a:t>
            </a:r>
            <a:endParaRPr lang="it-IT" b="1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241300" dist="38100" dir="2400000" algn="tl" rotWithShape="0">
                  <a:schemeClr val="tx1"/>
                </a:outerShdw>
              </a:effectLst>
            </a:endParaRPr>
          </a:p>
        </p:txBody>
      </p:sp>
      <p:sp>
        <p:nvSpPr>
          <p:cNvPr id="18" name="Rettangolo arrotondato 17"/>
          <p:cNvSpPr/>
          <p:nvPr/>
        </p:nvSpPr>
        <p:spPr>
          <a:xfrm>
            <a:off x="7236296" y="4941168"/>
            <a:ext cx="1584176" cy="57606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45000">
                <a:schemeClr val="bg1">
                  <a:lumMod val="85000"/>
                </a:schemeClr>
              </a:gs>
              <a:gs pos="70000">
                <a:schemeClr val="bg1">
                  <a:lumMod val="65000"/>
                </a:schemeClr>
              </a:gs>
              <a:gs pos="100000">
                <a:schemeClr val="bg2">
                  <a:lumMod val="5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>
              <a:rot lat="0" lon="0" rev="1200000"/>
            </a:lightRig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241300" dist="38100" dir="2400000" algn="tl" rotWithShape="0">
                    <a:schemeClr val="tx1"/>
                  </a:outerShdw>
                </a:effectLst>
              </a:rPr>
              <a:t>santidad</a:t>
            </a:r>
            <a:endParaRPr lang="it-IT" b="1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241300" dist="38100" dir="2400000" algn="tl" rotWithShape="0">
                  <a:schemeClr val="tx1"/>
                </a:outerShdw>
              </a:effectLst>
            </a:endParaRPr>
          </a:p>
        </p:txBody>
      </p:sp>
      <p:pic>
        <p:nvPicPr>
          <p:cNvPr id="20" name="Picture 3" descr="C:\Users\Utente\AppData\Local\Microsoft\Windows\Temporary Internet Files\Content.IE5\YKWSIMIN\MC900442125[1].png">
            <a:hlinkClick r:id="rId2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1" grpId="0" animBg="1"/>
      <p:bldP spid="12" grpId="0" animBg="1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Franz_von_Sale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915816" y="1524000"/>
            <a:ext cx="2913484" cy="4414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Gruppo 3"/>
          <p:cNvGrpSpPr/>
          <p:nvPr/>
        </p:nvGrpSpPr>
        <p:grpSpPr>
          <a:xfrm>
            <a:off x="2915816" y="97468"/>
            <a:ext cx="6048672" cy="595228"/>
            <a:chOff x="2915816" y="97468"/>
            <a:chExt cx="6048672" cy="595228"/>
          </a:xfrm>
        </p:grpSpPr>
        <p:sp>
          <p:nvSpPr>
            <p:cNvPr id="4" name="Figura a mano libera 3"/>
            <p:cNvSpPr/>
            <p:nvPr/>
          </p:nvSpPr>
          <p:spPr>
            <a:xfrm>
              <a:off x="2915816" y="116632"/>
              <a:ext cx="6048672" cy="57606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shade val="51000"/>
                    <a:satMod val="130000"/>
                    <a:alpha val="16000"/>
                  </a:schemeClr>
                </a:gs>
                <a:gs pos="80000">
                  <a:srgbClr val="00FFFF"/>
                </a:gs>
                <a:gs pos="100000">
                  <a:srgbClr val="00B0F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5" name="Rettangolo 4"/>
            <p:cNvSpPr/>
            <p:nvPr/>
          </p:nvSpPr>
          <p:spPr>
            <a:xfrm>
              <a:off x="3059832" y="97468"/>
              <a:ext cx="391453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1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3491880" y="116632"/>
              <a:ext cx="5328592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Familia</a:t>
              </a:r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 Salesiana en 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Iglesia</a:t>
              </a:r>
              <a:endParaRPr lang="it-IT" sz="2400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7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868144" y="1639828"/>
            <a:ext cx="29340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i="1" dirty="0" smtClean="0">
                <a:solidFill>
                  <a:schemeClr val="bg1"/>
                </a:solidFill>
                <a:latin typeface="Arial Rounded MT Bold" pitchFamily="34" charset="0"/>
              </a:rPr>
              <a:t>San Francisco de Sales : Don Bosco </a:t>
            </a:r>
          </a:p>
          <a:p>
            <a:pPr algn="ctr"/>
            <a:r>
              <a:rPr lang="es-ES" sz="2000" i="1" dirty="0" smtClean="0">
                <a:solidFill>
                  <a:schemeClr val="bg1"/>
                </a:solidFill>
                <a:latin typeface="Arial Rounded MT Bold" pitchFamily="34" charset="0"/>
              </a:rPr>
              <a:t>lo eligió como inspirador y patrono en cuanto proponía, con su obra y con sus escritos, un humanismo cristiano y una metodología </a:t>
            </a:r>
          </a:p>
          <a:p>
            <a:pPr algn="ctr"/>
            <a:r>
              <a:rPr lang="es-ES" sz="2000" i="1" dirty="0" smtClean="0">
                <a:solidFill>
                  <a:schemeClr val="bg1"/>
                </a:solidFill>
                <a:latin typeface="Arial Rounded MT Bold" pitchFamily="34" charset="0"/>
              </a:rPr>
              <a:t>de la caridad que correspondían </a:t>
            </a:r>
          </a:p>
          <a:p>
            <a:pPr algn="ctr"/>
            <a:r>
              <a:rPr lang="es-ES" sz="2000" i="1" dirty="0" smtClean="0">
                <a:solidFill>
                  <a:schemeClr val="bg1"/>
                </a:solidFill>
                <a:latin typeface="Arial Rounded MT Bold" pitchFamily="34" charset="0"/>
              </a:rPr>
              <a:t>bien a sus íntimas aspiraciones.</a:t>
            </a:r>
            <a:endParaRPr lang="it-IT" sz="2000" i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10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3"/>
          <p:cNvGrpSpPr/>
          <p:nvPr/>
        </p:nvGrpSpPr>
        <p:grpSpPr>
          <a:xfrm>
            <a:off x="2915816" y="97468"/>
            <a:ext cx="6048672" cy="595228"/>
            <a:chOff x="2915816" y="97468"/>
            <a:chExt cx="6048672" cy="595228"/>
          </a:xfrm>
        </p:grpSpPr>
        <p:sp>
          <p:nvSpPr>
            <p:cNvPr id="5" name="Figura a mano libera 4"/>
            <p:cNvSpPr/>
            <p:nvPr/>
          </p:nvSpPr>
          <p:spPr>
            <a:xfrm>
              <a:off x="2915816" y="116632"/>
              <a:ext cx="6048672" cy="57606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shade val="51000"/>
                    <a:satMod val="130000"/>
                    <a:alpha val="16000"/>
                  </a:schemeClr>
                </a:gs>
                <a:gs pos="80000">
                  <a:srgbClr val="00FFFF"/>
                </a:gs>
                <a:gs pos="100000">
                  <a:srgbClr val="00B0F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6" name="Rettangolo 5"/>
            <p:cNvSpPr/>
            <p:nvPr/>
          </p:nvSpPr>
          <p:spPr>
            <a:xfrm>
              <a:off x="3059832" y="97468"/>
              <a:ext cx="391453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1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3491880" y="116632"/>
              <a:ext cx="5328592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Familia</a:t>
              </a:r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 Salesiana en 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Iglesia</a:t>
              </a:r>
              <a:endParaRPr lang="it-IT" sz="2400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0" name="Rettangolo 9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7</a:t>
            </a:r>
            <a:endParaRPr lang="it-IT" b="1" dirty="0">
              <a:solidFill>
                <a:srgbClr val="FFFF00"/>
              </a:solidFill>
            </a:endParaRPr>
          </a:p>
        </p:txBody>
      </p:sp>
      <p:graphicFrame>
        <p:nvGraphicFramePr>
          <p:cNvPr id="17" name="Diagramma 16"/>
          <p:cNvGraphicFramePr/>
          <p:nvPr/>
        </p:nvGraphicFramePr>
        <p:xfrm>
          <a:off x="2411760" y="1628800"/>
          <a:ext cx="638403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Arrotonda angolo diagonale rettangolo 18"/>
          <p:cNvSpPr/>
          <p:nvPr/>
        </p:nvSpPr>
        <p:spPr>
          <a:xfrm>
            <a:off x="4427984" y="764704"/>
            <a:ext cx="4176464" cy="648072"/>
          </a:xfrm>
          <a:prstGeom prst="round2Diag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HUMANISMO SALESIANO</a:t>
            </a:r>
            <a:endParaRPr lang="it-IT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1" name="Picture 3" descr="C:\Users\Utente\AppData\Local\Microsoft\Windows\Temporary Internet Files\Content.IE5\YKWSIMIN\MC900442125[1].png">
            <a:hlinkClick r:id="rId7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B9FEF049-0E98-4465-BEEB-D3B9D8064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>
                                            <p:graphicEl>
                                              <a:dgm id="{B9FEF049-0E98-4465-BEEB-D3B9D80649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FD78C4A2-F603-4F23-81A0-112A2A5A0E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>
                                            <p:graphicEl>
                                              <a:dgm id="{FD78C4A2-F603-4F23-81A0-112A2A5A0E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672A9D59-A450-43F0-AC6A-4898DA27C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>
                                            <p:graphicEl>
                                              <a:dgm id="{672A9D59-A450-43F0-AC6A-4898DA27C7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Sub>
          <a:bldDgm bld="one"/>
        </p:bldSub>
      </p:bldGraphic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3"/>
          <p:cNvGrpSpPr/>
          <p:nvPr/>
        </p:nvGrpSpPr>
        <p:grpSpPr>
          <a:xfrm>
            <a:off x="2915816" y="97468"/>
            <a:ext cx="6048672" cy="595228"/>
            <a:chOff x="2915816" y="97468"/>
            <a:chExt cx="6048672" cy="595228"/>
          </a:xfrm>
        </p:grpSpPr>
        <p:sp>
          <p:nvSpPr>
            <p:cNvPr id="4" name="Figura a mano libera 3"/>
            <p:cNvSpPr/>
            <p:nvPr/>
          </p:nvSpPr>
          <p:spPr>
            <a:xfrm>
              <a:off x="2915816" y="116632"/>
              <a:ext cx="6048672" cy="57606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shade val="51000"/>
                    <a:satMod val="130000"/>
                    <a:alpha val="16000"/>
                  </a:schemeClr>
                </a:gs>
                <a:gs pos="80000">
                  <a:srgbClr val="00FFFF"/>
                </a:gs>
                <a:gs pos="100000">
                  <a:srgbClr val="00B0F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5" name="Rettangolo 4"/>
            <p:cNvSpPr/>
            <p:nvPr/>
          </p:nvSpPr>
          <p:spPr>
            <a:xfrm>
              <a:off x="3059832" y="97468"/>
              <a:ext cx="391453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1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3491880" y="116632"/>
              <a:ext cx="5328592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Familia</a:t>
              </a:r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 Salesiana en 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Iglesia</a:t>
              </a:r>
              <a:endParaRPr lang="it-IT" sz="2400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8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796136" y="1628800"/>
            <a:ext cx="309634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i="1" dirty="0" smtClean="0">
                <a:solidFill>
                  <a:schemeClr val="bg1"/>
                </a:solidFill>
                <a:latin typeface="Arial Rounded MT Bold" pitchFamily="34" charset="0"/>
              </a:rPr>
              <a:t>Es sabido que Don Bosco ha recibido una importante contribución de </a:t>
            </a:r>
            <a:r>
              <a:rPr lang="es-ES" sz="2200" i="1" dirty="0" smtClean="0">
                <a:solidFill>
                  <a:srgbClr val="FF0000"/>
                </a:solidFill>
                <a:latin typeface="Arial Rounded MT Bold" pitchFamily="34" charset="0"/>
              </a:rPr>
              <a:t>Mamá Margarita </a:t>
            </a:r>
          </a:p>
          <a:p>
            <a:pPr algn="ctr"/>
            <a:r>
              <a:rPr lang="es-ES" sz="2200" i="1" dirty="0" smtClean="0">
                <a:solidFill>
                  <a:schemeClr val="bg1"/>
                </a:solidFill>
                <a:latin typeface="Arial Rounded MT Bold" pitchFamily="34" charset="0"/>
              </a:rPr>
              <a:t>en la elaboración del Sistema Preventivo y en la realización del clima de familia que se experimentaba en Valdocco</a:t>
            </a:r>
            <a:endParaRPr lang="it-IT" sz="2200" i="1" dirty="0" smtClean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9" name="Immagine 8" descr="4-Mamma Margherita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131840" y="1700808"/>
            <a:ext cx="2533650" cy="3543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"/>
          <p:cNvGrpSpPr/>
          <p:nvPr/>
        </p:nvGrpSpPr>
        <p:grpSpPr>
          <a:xfrm>
            <a:off x="2915816" y="97468"/>
            <a:ext cx="6048672" cy="595228"/>
            <a:chOff x="2915816" y="97468"/>
            <a:chExt cx="6048672" cy="595228"/>
          </a:xfrm>
        </p:grpSpPr>
        <p:sp>
          <p:nvSpPr>
            <p:cNvPr id="4" name="Figura a mano libera 3"/>
            <p:cNvSpPr/>
            <p:nvPr/>
          </p:nvSpPr>
          <p:spPr>
            <a:xfrm>
              <a:off x="2915816" y="116632"/>
              <a:ext cx="6048672" cy="57606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shade val="51000"/>
                    <a:satMod val="130000"/>
                    <a:alpha val="16000"/>
                  </a:schemeClr>
                </a:gs>
                <a:gs pos="80000">
                  <a:srgbClr val="00FFFF"/>
                </a:gs>
                <a:gs pos="100000">
                  <a:srgbClr val="00B0F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5" name="Rettangolo 4"/>
            <p:cNvSpPr/>
            <p:nvPr/>
          </p:nvSpPr>
          <p:spPr>
            <a:xfrm>
              <a:off x="3059832" y="97468"/>
              <a:ext cx="391453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1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3491880" y="116632"/>
              <a:ext cx="5328592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Familia</a:t>
              </a:r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 Salesiana en 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Iglesia</a:t>
              </a:r>
              <a:endParaRPr lang="it-IT" sz="2400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8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508104" y="1803588"/>
            <a:ext cx="33843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i="1" dirty="0" smtClean="0">
                <a:solidFill>
                  <a:srgbClr val="FF0000"/>
                </a:solidFill>
                <a:latin typeface="Arial Rounded MT Bold" pitchFamily="34" charset="0"/>
              </a:rPr>
              <a:t>María Dominga Mazzarello,</a:t>
            </a:r>
          </a:p>
          <a:p>
            <a:pPr algn="ctr"/>
            <a:r>
              <a:rPr lang="es-ES" sz="2000" i="1" dirty="0" smtClean="0">
                <a:solidFill>
                  <a:schemeClr val="bg1"/>
                </a:solidFill>
                <a:latin typeface="Arial Rounded MT Bold" pitchFamily="34" charset="0"/>
              </a:rPr>
              <a:t>Supo realizar una lectura femenina de la experiencia de Don Bosco, dándole un rostro concreto y original, sea en la vida espiritual </a:t>
            </a:r>
          </a:p>
          <a:p>
            <a:pPr algn="ctr"/>
            <a:r>
              <a:rPr lang="es-ES" sz="2000" i="1" dirty="0" smtClean="0">
                <a:solidFill>
                  <a:schemeClr val="bg1"/>
                </a:solidFill>
                <a:latin typeface="Arial Rounded MT Bold" pitchFamily="34" charset="0"/>
              </a:rPr>
              <a:t>que en la educativa y apostólica, patrimonio propio de las Hijas de María Auxiliadora.</a:t>
            </a:r>
          </a:p>
        </p:txBody>
      </p:sp>
      <p:pic>
        <p:nvPicPr>
          <p:cNvPr id="10" name="Immagine 9" descr="mazzarello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915816" y="1844824"/>
            <a:ext cx="2464668" cy="3754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"/>
          <p:cNvGrpSpPr/>
          <p:nvPr/>
        </p:nvGrpSpPr>
        <p:grpSpPr>
          <a:xfrm>
            <a:off x="2915816" y="97468"/>
            <a:ext cx="6048672" cy="595228"/>
            <a:chOff x="2915816" y="97468"/>
            <a:chExt cx="6048672" cy="595228"/>
          </a:xfrm>
        </p:grpSpPr>
        <p:sp>
          <p:nvSpPr>
            <p:cNvPr id="4" name="Figura a mano libera 3"/>
            <p:cNvSpPr/>
            <p:nvPr/>
          </p:nvSpPr>
          <p:spPr>
            <a:xfrm>
              <a:off x="2915816" y="116632"/>
              <a:ext cx="6048672" cy="57606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shade val="51000"/>
                    <a:satMod val="130000"/>
                    <a:alpha val="16000"/>
                  </a:schemeClr>
                </a:gs>
                <a:gs pos="80000">
                  <a:srgbClr val="00FFFF"/>
                </a:gs>
                <a:gs pos="100000">
                  <a:srgbClr val="00B0F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5" name="Rettangolo 4"/>
            <p:cNvSpPr/>
            <p:nvPr/>
          </p:nvSpPr>
          <p:spPr>
            <a:xfrm>
              <a:off x="3059832" y="97468"/>
              <a:ext cx="391453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1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3491880" y="116632"/>
              <a:ext cx="5328592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Familia</a:t>
              </a:r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 Salesiana en 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Iglesia</a:t>
              </a:r>
              <a:endParaRPr lang="it-IT" sz="2400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8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292080" y="1340768"/>
            <a:ext cx="3600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i="1" dirty="0" smtClean="0">
                <a:solidFill>
                  <a:schemeClr val="bg1"/>
                </a:solidFill>
                <a:latin typeface="Arial Rounded MT Bold" pitchFamily="34" charset="0"/>
              </a:rPr>
              <a:t>Las primeras </a:t>
            </a:r>
          </a:p>
          <a:p>
            <a:pPr algn="ctr"/>
            <a:r>
              <a:rPr lang="es-ES" sz="2000" i="1" dirty="0" smtClean="0">
                <a:solidFill>
                  <a:srgbClr val="FF0000"/>
                </a:solidFill>
                <a:latin typeface="Arial Rounded MT Bold" pitchFamily="34" charset="0"/>
              </a:rPr>
              <a:t>Voluntarias de Don Bosco,</a:t>
            </a:r>
            <a:r>
              <a:rPr lang="es-ES" sz="2000" i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</a:p>
          <a:p>
            <a:pPr algn="ctr"/>
            <a:r>
              <a:rPr lang="es-ES" sz="2000" i="1" dirty="0" smtClean="0">
                <a:solidFill>
                  <a:schemeClr val="bg1"/>
                </a:solidFill>
                <a:latin typeface="Arial Rounded MT Bold" pitchFamily="34" charset="0"/>
              </a:rPr>
              <a:t>guiadas por Don Felipe Rinaldi, han inaugurado la secularidad consagrada femenina en la familia Salesiana: unidas entre ellas por los vínculos espirituales de los votos </a:t>
            </a:r>
          </a:p>
          <a:p>
            <a:pPr algn="ctr"/>
            <a:r>
              <a:rPr lang="es-ES" sz="2000" i="1" dirty="0" smtClean="0">
                <a:solidFill>
                  <a:schemeClr val="bg1"/>
                </a:solidFill>
                <a:latin typeface="Arial Rounded MT Bold" pitchFamily="34" charset="0"/>
              </a:rPr>
              <a:t>de castidad, pobreza </a:t>
            </a:r>
          </a:p>
          <a:p>
            <a:pPr algn="ctr"/>
            <a:r>
              <a:rPr lang="es-ES" sz="2000" i="1" dirty="0" smtClean="0">
                <a:solidFill>
                  <a:schemeClr val="bg1"/>
                </a:solidFill>
                <a:latin typeface="Arial Rounded MT Bold" pitchFamily="34" charset="0"/>
              </a:rPr>
              <a:t>y obediencia, han desarrollado la común misión salesiana en los contextos de la familia y del cotidiano lugar de trabajo. </a:t>
            </a:r>
            <a:endParaRPr lang="it-IT" sz="2000" i="1" dirty="0" smtClean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9" name="Immagine 8" descr="renaldi_old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699792" y="1772816"/>
            <a:ext cx="2212826" cy="2933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magine 11" descr="logo piccolo VDB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915816" y="4077072"/>
            <a:ext cx="2376264" cy="1358992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2051720" y="5157192"/>
            <a:ext cx="352839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Voluntarias</a:t>
            </a:r>
            <a:r>
              <a:rPr lang="it-IT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de Don Bosco</a:t>
            </a:r>
            <a:endParaRPr lang="it-IT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4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"/>
          <p:cNvGrpSpPr/>
          <p:nvPr/>
        </p:nvGrpSpPr>
        <p:grpSpPr>
          <a:xfrm>
            <a:off x="2915816" y="97468"/>
            <a:ext cx="6048672" cy="595228"/>
            <a:chOff x="2915816" y="97468"/>
            <a:chExt cx="6048672" cy="595228"/>
          </a:xfrm>
        </p:grpSpPr>
        <p:sp>
          <p:nvSpPr>
            <p:cNvPr id="4" name="Figura a mano libera 3"/>
            <p:cNvSpPr/>
            <p:nvPr/>
          </p:nvSpPr>
          <p:spPr>
            <a:xfrm>
              <a:off x="2915816" y="116632"/>
              <a:ext cx="6048672" cy="57606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shade val="51000"/>
                    <a:satMod val="130000"/>
                    <a:alpha val="16000"/>
                  </a:schemeClr>
                </a:gs>
                <a:gs pos="80000">
                  <a:srgbClr val="00FFFF"/>
                </a:gs>
                <a:gs pos="100000">
                  <a:srgbClr val="00B0F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5" name="Rettangolo 4"/>
            <p:cNvSpPr/>
            <p:nvPr/>
          </p:nvSpPr>
          <p:spPr>
            <a:xfrm>
              <a:off x="3059832" y="97468"/>
              <a:ext cx="391453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1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3491880" y="116632"/>
              <a:ext cx="5328592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Familia</a:t>
              </a:r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 Salesiana en 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Iglesia</a:t>
              </a:r>
              <a:endParaRPr lang="it-IT" sz="2400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8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411760" y="1424965"/>
            <a:ext cx="648072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En los últimos decenios del siglo XX, una debida consideración de la mujer en los varios continentes ha llevado a los Grupos de la Familia Salesiana y, de modo particular, a las Congregaciones religiosas, a los Institutos seculares femeninos y a las Asociaciones laicales salesianas, </a:t>
            </a:r>
            <a:r>
              <a:rPr lang="es-ES" sz="2400" b="1" spc="50" dirty="0" smtClean="0">
                <a:ln w="12700" cmpd="sng">
                  <a:noFill/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 reflexionar sobre la valoración del genio femenino en nuestro mundo</a:t>
            </a:r>
            <a:r>
              <a:rPr lang="es-E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siguiendo las orientaciones, innovadoras por tantos aspectos, del magisterio de Juan Pablo II.</a:t>
            </a:r>
            <a:endParaRPr lang="it-IT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9" name="Picture 3" descr="C:\Users\Utente\AppData\Local\Microsoft\Windows\Temporary Internet Files\Content.IE5\YKWSIMIN\MC900442125[1].png">
            <a:hlinkClick r:id="rId2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430016" y="1575951"/>
            <a:ext cx="64624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>
                <a:solidFill>
                  <a:srgbClr val="FF0000"/>
                </a:solidFill>
                <a:latin typeface="Arial Rounded MT Bold" pitchFamily="34" charset="0"/>
              </a:rPr>
              <a:t>En esta nueva Carta están descritos </a:t>
            </a:r>
            <a:r>
              <a:rPr lang="es-ES" sz="3600" dirty="0" smtClean="0">
                <a:solidFill>
                  <a:schemeClr val="bg1"/>
                </a:solidFill>
                <a:latin typeface="Arial Rounded MT Bold" pitchFamily="34" charset="0"/>
              </a:rPr>
              <a:t>los elementos característicos </a:t>
            </a:r>
          </a:p>
          <a:p>
            <a:pPr algn="ctr"/>
            <a:r>
              <a:rPr lang="es-ES" sz="3600" dirty="0" smtClean="0">
                <a:solidFill>
                  <a:srgbClr val="FF0000"/>
                </a:solidFill>
                <a:latin typeface="Arial Rounded MT Bold" pitchFamily="34" charset="0"/>
              </a:rPr>
              <a:t>y los que caracterizan </a:t>
            </a:r>
          </a:p>
          <a:p>
            <a:pPr algn="ctr"/>
            <a:r>
              <a:rPr lang="es-ES" sz="3600" dirty="0" smtClean="0">
                <a:solidFill>
                  <a:srgbClr val="FF0000"/>
                </a:solidFill>
                <a:latin typeface="Arial Rounded MT Bold" pitchFamily="34" charset="0"/>
              </a:rPr>
              <a:t>la Familia Salesiana.</a:t>
            </a:r>
            <a:endParaRPr lang="it-IT" sz="3600" dirty="0" smtClean="0">
              <a:solidFill>
                <a:srgbClr val="FF0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"/>
          <p:cNvGrpSpPr/>
          <p:nvPr/>
        </p:nvGrpSpPr>
        <p:grpSpPr>
          <a:xfrm>
            <a:off x="2915816" y="97468"/>
            <a:ext cx="6048672" cy="595228"/>
            <a:chOff x="2915816" y="97468"/>
            <a:chExt cx="6048672" cy="595228"/>
          </a:xfrm>
        </p:grpSpPr>
        <p:sp>
          <p:nvSpPr>
            <p:cNvPr id="4" name="Figura a mano libera 3"/>
            <p:cNvSpPr/>
            <p:nvPr/>
          </p:nvSpPr>
          <p:spPr>
            <a:xfrm>
              <a:off x="2915816" y="116632"/>
              <a:ext cx="6048672" cy="57606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shade val="51000"/>
                    <a:satMod val="130000"/>
                    <a:alpha val="16000"/>
                  </a:schemeClr>
                </a:gs>
                <a:gs pos="80000">
                  <a:srgbClr val="00FFFF"/>
                </a:gs>
                <a:gs pos="100000">
                  <a:srgbClr val="00B0F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5" name="Rettangolo 4"/>
            <p:cNvSpPr/>
            <p:nvPr/>
          </p:nvSpPr>
          <p:spPr>
            <a:xfrm>
              <a:off x="3059832" y="97468"/>
              <a:ext cx="391453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1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3491880" y="116632"/>
              <a:ext cx="5328592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Familia</a:t>
              </a:r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 Salesiana en 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Iglesia</a:t>
              </a:r>
              <a:endParaRPr lang="it-IT" sz="2400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9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3" name="Figura a mano libera 12"/>
          <p:cNvSpPr/>
          <p:nvPr/>
        </p:nvSpPr>
        <p:spPr>
          <a:xfrm>
            <a:off x="2411760" y="1268760"/>
            <a:ext cx="2808312" cy="2677656"/>
          </a:xfrm>
          <a:custGeom>
            <a:avLst/>
            <a:gdLst>
              <a:gd name="connsiteX0" fmla="*/ 0 w 3600400"/>
              <a:gd name="connsiteY0" fmla="*/ 0 h 1938992"/>
              <a:gd name="connsiteX1" fmla="*/ 3600400 w 3600400"/>
              <a:gd name="connsiteY1" fmla="*/ 0 h 1938992"/>
              <a:gd name="connsiteX2" fmla="*/ 3600400 w 3600400"/>
              <a:gd name="connsiteY2" fmla="*/ 1938992 h 1938992"/>
              <a:gd name="connsiteX3" fmla="*/ 0 w 3600400"/>
              <a:gd name="connsiteY3" fmla="*/ 1938992 h 1938992"/>
              <a:gd name="connsiteX4" fmla="*/ 0 w 3600400"/>
              <a:gd name="connsiteY4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400" h="1938992">
                <a:moveTo>
                  <a:pt x="0" y="0"/>
                </a:moveTo>
                <a:lnTo>
                  <a:pt x="3600400" y="0"/>
                </a:lnTo>
                <a:lnTo>
                  <a:pt x="3600400" y="1938992"/>
                </a:lnTo>
                <a:lnTo>
                  <a:pt x="0" y="193899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El actual fenómeno de la globalización ha aumentado la interdependencia entre personas y entre pueblos.</a:t>
            </a:r>
            <a:endParaRPr lang="it-IT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8" name="Immagine 7" descr="occhio_mondo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436096" y="836712"/>
            <a:ext cx="3269818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Immagine 8" descr="occhio-cuore-colorato-untitledz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335830" y="4221088"/>
            <a:ext cx="2994966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714754" lon="20345232" rev="514361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Figura a mano libera 9"/>
          <p:cNvSpPr/>
          <p:nvPr/>
        </p:nvSpPr>
        <p:spPr>
          <a:xfrm>
            <a:off x="5580112" y="4077072"/>
            <a:ext cx="3384376" cy="2677656"/>
          </a:xfrm>
          <a:custGeom>
            <a:avLst/>
            <a:gdLst>
              <a:gd name="connsiteX0" fmla="*/ 0 w 3600400"/>
              <a:gd name="connsiteY0" fmla="*/ 0 h 1938992"/>
              <a:gd name="connsiteX1" fmla="*/ 3600400 w 3600400"/>
              <a:gd name="connsiteY1" fmla="*/ 0 h 1938992"/>
              <a:gd name="connsiteX2" fmla="*/ 3600400 w 3600400"/>
              <a:gd name="connsiteY2" fmla="*/ 1938992 h 1938992"/>
              <a:gd name="connsiteX3" fmla="*/ 0 w 3600400"/>
              <a:gd name="connsiteY3" fmla="*/ 1938992 h 1938992"/>
              <a:gd name="connsiteX4" fmla="*/ 0 w 3600400"/>
              <a:gd name="connsiteY4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400" h="1938992">
                <a:moveTo>
                  <a:pt x="0" y="0"/>
                </a:moveTo>
                <a:lnTo>
                  <a:pt x="3600400" y="0"/>
                </a:lnTo>
                <a:lnTo>
                  <a:pt x="3600400" y="1938992"/>
                </a:lnTo>
                <a:lnTo>
                  <a:pt x="0" y="193899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Modo para interpretar la globalización es la solidaridad, inspirada y guidada por los valores evangélicos.</a:t>
            </a:r>
            <a:endParaRPr lang="it-IT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2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"/>
          <p:cNvGrpSpPr/>
          <p:nvPr/>
        </p:nvGrpSpPr>
        <p:grpSpPr>
          <a:xfrm>
            <a:off x="2915816" y="97468"/>
            <a:ext cx="6048672" cy="595228"/>
            <a:chOff x="2915816" y="97468"/>
            <a:chExt cx="6048672" cy="595228"/>
          </a:xfrm>
        </p:grpSpPr>
        <p:sp>
          <p:nvSpPr>
            <p:cNvPr id="4" name="Figura a mano libera 3"/>
            <p:cNvSpPr/>
            <p:nvPr/>
          </p:nvSpPr>
          <p:spPr>
            <a:xfrm>
              <a:off x="2915816" y="116632"/>
              <a:ext cx="6048672" cy="57606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shade val="51000"/>
                    <a:satMod val="130000"/>
                    <a:alpha val="16000"/>
                  </a:schemeClr>
                </a:gs>
                <a:gs pos="80000">
                  <a:srgbClr val="00FFFF"/>
                </a:gs>
                <a:gs pos="100000">
                  <a:srgbClr val="00B0F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5" name="Rettangolo 4"/>
            <p:cNvSpPr/>
            <p:nvPr/>
          </p:nvSpPr>
          <p:spPr>
            <a:xfrm>
              <a:off x="3059832" y="97468"/>
              <a:ext cx="391453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1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3491880" y="116632"/>
              <a:ext cx="5328592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Familia</a:t>
              </a:r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 Salesiana en 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Iglesia</a:t>
              </a:r>
              <a:endParaRPr lang="it-IT" sz="2400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9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5" name="Figura a mano libera 14"/>
          <p:cNvSpPr/>
          <p:nvPr/>
        </p:nvSpPr>
        <p:spPr>
          <a:xfrm>
            <a:off x="2195736" y="1772816"/>
            <a:ext cx="6768752" cy="1008112"/>
          </a:xfrm>
          <a:custGeom>
            <a:avLst/>
            <a:gdLst>
              <a:gd name="connsiteX0" fmla="*/ 0 w 2364942"/>
              <a:gd name="connsiteY0" fmla="*/ 126970 h 1269704"/>
              <a:gd name="connsiteX1" fmla="*/ 37189 w 2364942"/>
              <a:gd name="connsiteY1" fmla="*/ 37189 h 1269704"/>
              <a:gd name="connsiteX2" fmla="*/ 126970 w 2364942"/>
              <a:gd name="connsiteY2" fmla="*/ 0 h 1269704"/>
              <a:gd name="connsiteX3" fmla="*/ 2237972 w 2364942"/>
              <a:gd name="connsiteY3" fmla="*/ 0 h 1269704"/>
              <a:gd name="connsiteX4" fmla="*/ 2327753 w 2364942"/>
              <a:gd name="connsiteY4" fmla="*/ 37189 h 1269704"/>
              <a:gd name="connsiteX5" fmla="*/ 2364942 w 2364942"/>
              <a:gd name="connsiteY5" fmla="*/ 126970 h 1269704"/>
              <a:gd name="connsiteX6" fmla="*/ 2364942 w 2364942"/>
              <a:gd name="connsiteY6" fmla="*/ 1142734 h 1269704"/>
              <a:gd name="connsiteX7" fmla="*/ 2327753 w 2364942"/>
              <a:gd name="connsiteY7" fmla="*/ 1232515 h 1269704"/>
              <a:gd name="connsiteX8" fmla="*/ 2237972 w 2364942"/>
              <a:gd name="connsiteY8" fmla="*/ 1269704 h 1269704"/>
              <a:gd name="connsiteX9" fmla="*/ 126970 w 2364942"/>
              <a:gd name="connsiteY9" fmla="*/ 1269704 h 1269704"/>
              <a:gd name="connsiteX10" fmla="*/ 37189 w 2364942"/>
              <a:gd name="connsiteY10" fmla="*/ 1232515 h 1269704"/>
              <a:gd name="connsiteX11" fmla="*/ 0 w 2364942"/>
              <a:gd name="connsiteY11" fmla="*/ 1142734 h 1269704"/>
              <a:gd name="connsiteX12" fmla="*/ 0 w 2364942"/>
              <a:gd name="connsiteY12" fmla="*/ 126970 h 126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64942" h="1269704">
                <a:moveTo>
                  <a:pt x="0" y="126970"/>
                </a:moveTo>
                <a:cubicBezTo>
                  <a:pt x="0" y="93295"/>
                  <a:pt x="13377" y="61000"/>
                  <a:pt x="37189" y="37189"/>
                </a:cubicBezTo>
                <a:cubicBezTo>
                  <a:pt x="61001" y="13378"/>
                  <a:pt x="93296" y="0"/>
                  <a:pt x="126970" y="0"/>
                </a:cubicBezTo>
                <a:lnTo>
                  <a:pt x="2237972" y="0"/>
                </a:lnTo>
                <a:cubicBezTo>
                  <a:pt x="2271647" y="0"/>
                  <a:pt x="2303942" y="13377"/>
                  <a:pt x="2327753" y="37189"/>
                </a:cubicBezTo>
                <a:cubicBezTo>
                  <a:pt x="2351564" y="61001"/>
                  <a:pt x="2364942" y="93296"/>
                  <a:pt x="2364942" y="126970"/>
                </a:cubicBezTo>
                <a:lnTo>
                  <a:pt x="2364942" y="1142734"/>
                </a:lnTo>
                <a:cubicBezTo>
                  <a:pt x="2364942" y="1176409"/>
                  <a:pt x="2351565" y="1208704"/>
                  <a:pt x="2327753" y="1232515"/>
                </a:cubicBezTo>
                <a:cubicBezTo>
                  <a:pt x="2303941" y="1256326"/>
                  <a:pt x="2271646" y="1269704"/>
                  <a:pt x="2237972" y="1269704"/>
                </a:cubicBezTo>
                <a:lnTo>
                  <a:pt x="126970" y="1269704"/>
                </a:lnTo>
                <a:cubicBezTo>
                  <a:pt x="93295" y="1269704"/>
                  <a:pt x="61000" y="1256327"/>
                  <a:pt x="37189" y="1232515"/>
                </a:cubicBezTo>
                <a:cubicBezTo>
                  <a:pt x="13378" y="1208703"/>
                  <a:pt x="0" y="1176408"/>
                  <a:pt x="0" y="1142734"/>
                </a:cubicBezTo>
                <a:lnTo>
                  <a:pt x="0" y="126970"/>
                </a:lnTo>
                <a:close/>
              </a:path>
            </a:pathLst>
          </a:cu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00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174" tIns="50174" rIns="50174" bIns="322254" numCol="1" spcCol="1270" anchor="t" anchorCtr="0">
            <a:noAutofit/>
          </a:bodyPr>
          <a:lstStyle/>
          <a:p>
            <a:pPr marL="57150" lvl="1" indent="-57150" algn="ctr" defTabSz="444500">
              <a:lnSpc>
                <a:spcPct val="90000"/>
              </a:lnSpc>
              <a:spcAft>
                <a:spcPct val="15000"/>
              </a:spcAft>
            </a:pPr>
            <a:r>
              <a:rPr lang="es-ES" sz="2000" dirty="0" smtClean="0"/>
              <a:t>La forma más alta de solidaridad, si comprendida y realizada según los criterios sugeridos por la asistencia salesiana. Hoy, podríamos definirla, “ética del ser prójimo”</a:t>
            </a:r>
            <a:endParaRPr lang="it-IT" sz="2000" kern="1200" dirty="0"/>
          </a:p>
        </p:txBody>
      </p:sp>
      <p:sp>
        <p:nvSpPr>
          <p:cNvPr id="17" name="Figura a mano libera 16"/>
          <p:cNvSpPr/>
          <p:nvPr/>
        </p:nvSpPr>
        <p:spPr>
          <a:xfrm>
            <a:off x="2555206" y="2668818"/>
            <a:ext cx="2016224" cy="544158"/>
          </a:xfrm>
          <a:custGeom>
            <a:avLst/>
            <a:gdLst>
              <a:gd name="connsiteX0" fmla="*/ 0 w 1368378"/>
              <a:gd name="connsiteY0" fmla="*/ 54416 h 544158"/>
              <a:gd name="connsiteX1" fmla="*/ 15938 w 1368378"/>
              <a:gd name="connsiteY1" fmla="*/ 15938 h 544158"/>
              <a:gd name="connsiteX2" fmla="*/ 54416 w 1368378"/>
              <a:gd name="connsiteY2" fmla="*/ 0 h 544158"/>
              <a:gd name="connsiteX3" fmla="*/ 1313962 w 1368378"/>
              <a:gd name="connsiteY3" fmla="*/ 0 h 544158"/>
              <a:gd name="connsiteX4" fmla="*/ 1352440 w 1368378"/>
              <a:gd name="connsiteY4" fmla="*/ 15938 h 544158"/>
              <a:gd name="connsiteX5" fmla="*/ 1368378 w 1368378"/>
              <a:gd name="connsiteY5" fmla="*/ 54416 h 544158"/>
              <a:gd name="connsiteX6" fmla="*/ 1368378 w 1368378"/>
              <a:gd name="connsiteY6" fmla="*/ 489742 h 544158"/>
              <a:gd name="connsiteX7" fmla="*/ 1352440 w 1368378"/>
              <a:gd name="connsiteY7" fmla="*/ 528220 h 544158"/>
              <a:gd name="connsiteX8" fmla="*/ 1313962 w 1368378"/>
              <a:gd name="connsiteY8" fmla="*/ 544158 h 544158"/>
              <a:gd name="connsiteX9" fmla="*/ 54416 w 1368378"/>
              <a:gd name="connsiteY9" fmla="*/ 544158 h 544158"/>
              <a:gd name="connsiteX10" fmla="*/ 15938 w 1368378"/>
              <a:gd name="connsiteY10" fmla="*/ 528220 h 544158"/>
              <a:gd name="connsiteX11" fmla="*/ 0 w 1368378"/>
              <a:gd name="connsiteY11" fmla="*/ 489742 h 544158"/>
              <a:gd name="connsiteX12" fmla="*/ 0 w 1368378"/>
              <a:gd name="connsiteY12" fmla="*/ 54416 h 54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8378" h="544158">
                <a:moveTo>
                  <a:pt x="0" y="54416"/>
                </a:moveTo>
                <a:cubicBezTo>
                  <a:pt x="0" y="39984"/>
                  <a:pt x="5733" y="26143"/>
                  <a:pt x="15938" y="15938"/>
                </a:cubicBezTo>
                <a:cubicBezTo>
                  <a:pt x="26143" y="5733"/>
                  <a:pt x="39984" y="0"/>
                  <a:pt x="54416" y="0"/>
                </a:cubicBezTo>
                <a:lnTo>
                  <a:pt x="1313962" y="0"/>
                </a:lnTo>
                <a:cubicBezTo>
                  <a:pt x="1328394" y="0"/>
                  <a:pt x="1342235" y="5733"/>
                  <a:pt x="1352440" y="15938"/>
                </a:cubicBezTo>
                <a:cubicBezTo>
                  <a:pt x="1362645" y="26143"/>
                  <a:pt x="1368378" y="39984"/>
                  <a:pt x="1368378" y="54416"/>
                </a:cubicBezTo>
                <a:lnTo>
                  <a:pt x="1368378" y="489742"/>
                </a:lnTo>
                <a:cubicBezTo>
                  <a:pt x="1368378" y="504174"/>
                  <a:pt x="1362645" y="518015"/>
                  <a:pt x="1352440" y="528220"/>
                </a:cubicBezTo>
                <a:cubicBezTo>
                  <a:pt x="1342235" y="538425"/>
                  <a:pt x="1328394" y="544158"/>
                  <a:pt x="1313962" y="544158"/>
                </a:cubicBezTo>
                <a:lnTo>
                  <a:pt x="54416" y="544158"/>
                </a:lnTo>
                <a:cubicBezTo>
                  <a:pt x="39984" y="544158"/>
                  <a:pt x="26143" y="538425"/>
                  <a:pt x="15938" y="528220"/>
                </a:cubicBezTo>
                <a:cubicBezTo>
                  <a:pt x="5733" y="518015"/>
                  <a:pt x="0" y="504174"/>
                  <a:pt x="0" y="489742"/>
                </a:cubicBezTo>
                <a:lnTo>
                  <a:pt x="0" y="5441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798" tIns="31178" rIns="38798" bIns="3117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it-IT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educación</a:t>
            </a:r>
            <a:endParaRPr lang="it-IT" sz="24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Figura a mano libera 17"/>
          <p:cNvSpPr/>
          <p:nvPr/>
        </p:nvSpPr>
        <p:spPr>
          <a:xfrm>
            <a:off x="3347864" y="3977681"/>
            <a:ext cx="4896544" cy="675456"/>
          </a:xfrm>
          <a:custGeom>
            <a:avLst/>
            <a:gdLst>
              <a:gd name="connsiteX0" fmla="*/ 0 w 1539425"/>
              <a:gd name="connsiteY0" fmla="*/ 126970 h 1269704"/>
              <a:gd name="connsiteX1" fmla="*/ 37189 w 1539425"/>
              <a:gd name="connsiteY1" fmla="*/ 37189 h 1269704"/>
              <a:gd name="connsiteX2" fmla="*/ 126970 w 1539425"/>
              <a:gd name="connsiteY2" fmla="*/ 0 h 1269704"/>
              <a:gd name="connsiteX3" fmla="*/ 1412455 w 1539425"/>
              <a:gd name="connsiteY3" fmla="*/ 0 h 1269704"/>
              <a:gd name="connsiteX4" fmla="*/ 1502236 w 1539425"/>
              <a:gd name="connsiteY4" fmla="*/ 37189 h 1269704"/>
              <a:gd name="connsiteX5" fmla="*/ 1539425 w 1539425"/>
              <a:gd name="connsiteY5" fmla="*/ 126970 h 1269704"/>
              <a:gd name="connsiteX6" fmla="*/ 1539425 w 1539425"/>
              <a:gd name="connsiteY6" fmla="*/ 1142734 h 1269704"/>
              <a:gd name="connsiteX7" fmla="*/ 1502236 w 1539425"/>
              <a:gd name="connsiteY7" fmla="*/ 1232515 h 1269704"/>
              <a:gd name="connsiteX8" fmla="*/ 1412455 w 1539425"/>
              <a:gd name="connsiteY8" fmla="*/ 1269704 h 1269704"/>
              <a:gd name="connsiteX9" fmla="*/ 126970 w 1539425"/>
              <a:gd name="connsiteY9" fmla="*/ 1269704 h 1269704"/>
              <a:gd name="connsiteX10" fmla="*/ 37189 w 1539425"/>
              <a:gd name="connsiteY10" fmla="*/ 1232515 h 1269704"/>
              <a:gd name="connsiteX11" fmla="*/ 0 w 1539425"/>
              <a:gd name="connsiteY11" fmla="*/ 1142734 h 1269704"/>
              <a:gd name="connsiteX12" fmla="*/ 0 w 1539425"/>
              <a:gd name="connsiteY12" fmla="*/ 126970 h 126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39425" h="1269704">
                <a:moveTo>
                  <a:pt x="0" y="126970"/>
                </a:moveTo>
                <a:cubicBezTo>
                  <a:pt x="0" y="93295"/>
                  <a:pt x="13377" y="61000"/>
                  <a:pt x="37189" y="37189"/>
                </a:cubicBezTo>
                <a:cubicBezTo>
                  <a:pt x="61001" y="13378"/>
                  <a:pt x="93296" y="0"/>
                  <a:pt x="126970" y="0"/>
                </a:cubicBezTo>
                <a:lnTo>
                  <a:pt x="1412455" y="0"/>
                </a:lnTo>
                <a:cubicBezTo>
                  <a:pt x="1446130" y="0"/>
                  <a:pt x="1478425" y="13377"/>
                  <a:pt x="1502236" y="37189"/>
                </a:cubicBezTo>
                <a:cubicBezTo>
                  <a:pt x="1526047" y="61001"/>
                  <a:pt x="1539425" y="93296"/>
                  <a:pt x="1539425" y="126970"/>
                </a:cubicBezTo>
                <a:lnTo>
                  <a:pt x="1539425" y="1142734"/>
                </a:lnTo>
                <a:cubicBezTo>
                  <a:pt x="1539425" y="1176409"/>
                  <a:pt x="1526048" y="1208704"/>
                  <a:pt x="1502236" y="1232515"/>
                </a:cubicBezTo>
                <a:cubicBezTo>
                  <a:pt x="1478424" y="1256326"/>
                  <a:pt x="1446129" y="1269704"/>
                  <a:pt x="1412455" y="1269704"/>
                </a:cubicBezTo>
                <a:lnTo>
                  <a:pt x="126970" y="1269704"/>
                </a:lnTo>
                <a:cubicBezTo>
                  <a:pt x="93295" y="1269704"/>
                  <a:pt x="61000" y="1256327"/>
                  <a:pt x="37189" y="1232515"/>
                </a:cubicBezTo>
                <a:cubicBezTo>
                  <a:pt x="13378" y="1208703"/>
                  <a:pt x="0" y="1176408"/>
                  <a:pt x="0" y="1142734"/>
                </a:cubicBezTo>
                <a:lnTo>
                  <a:pt x="0" y="126970"/>
                </a:lnTo>
                <a:close/>
              </a:path>
            </a:pathLst>
          </a:cu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00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174" tIns="50174" rIns="50174" bIns="322254" numCol="1" spcCol="1270" anchor="t" anchorCtr="0">
            <a:noAutofit/>
          </a:bodyPr>
          <a:lstStyle/>
          <a:p>
            <a:pPr marL="57150" lvl="1" indent="-57150" algn="ctr" defTabSz="444500">
              <a:lnSpc>
                <a:spcPct val="90000"/>
              </a:lnSpc>
              <a:spcAft>
                <a:spcPct val="15000"/>
              </a:spcAft>
            </a:pPr>
            <a:r>
              <a:rPr lang="es-ES" sz="2000" dirty="0" smtClean="0"/>
              <a:t>auténtica vocación, en cuanto exige disponibilidad de energías y de tiempo</a:t>
            </a:r>
            <a:endParaRPr lang="it-IT" sz="2000" dirty="0" smtClean="0"/>
          </a:p>
        </p:txBody>
      </p:sp>
      <p:sp>
        <p:nvSpPr>
          <p:cNvPr id="20" name="Figura a mano libera 19"/>
          <p:cNvSpPr/>
          <p:nvPr/>
        </p:nvSpPr>
        <p:spPr>
          <a:xfrm>
            <a:off x="5652120" y="3356992"/>
            <a:ext cx="3240360" cy="686680"/>
          </a:xfrm>
          <a:custGeom>
            <a:avLst/>
            <a:gdLst>
              <a:gd name="connsiteX0" fmla="*/ 0 w 1368378"/>
              <a:gd name="connsiteY0" fmla="*/ 54416 h 544158"/>
              <a:gd name="connsiteX1" fmla="*/ 15938 w 1368378"/>
              <a:gd name="connsiteY1" fmla="*/ 15938 h 544158"/>
              <a:gd name="connsiteX2" fmla="*/ 54416 w 1368378"/>
              <a:gd name="connsiteY2" fmla="*/ 0 h 544158"/>
              <a:gd name="connsiteX3" fmla="*/ 1313962 w 1368378"/>
              <a:gd name="connsiteY3" fmla="*/ 0 h 544158"/>
              <a:gd name="connsiteX4" fmla="*/ 1352440 w 1368378"/>
              <a:gd name="connsiteY4" fmla="*/ 15938 h 544158"/>
              <a:gd name="connsiteX5" fmla="*/ 1368378 w 1368378"/>
              <a:gd name="connsiteY5" fmla="*/ 54416 h 544158"/>
              <a:gd name="connsiteX6" fmla="*/ 1368378 w 1368378"/>
              <a:gd name="connsiteY6" fmla="*/ 489742 h 544158"/>
              <a:gd name="connsiteX7" fmla="*/ 1352440 w 1368378"/>
              <a:gd name="connsiteY7" fmla="*/ 528220 h 544158"/>
              <a:gd name="connsiteX8" fmla="*/ 1313962 w 1368378"/>
              <a:gd name="connsiteY8" fmla="*/ 544158 h 544158"/>
              <a:gd name="connsiteX9" fmla="*/ 54416 w 1368378"/>
              <a:gd name="connsiteY9" fmla="*/ 544158 h 544158"/>
              <a:gd name="connsiteX10" fmla="*/ 15938 w 1368378"/>
              <a:gd name="connsiteY10" fmla="*/ 528220 h 544158"/>
              <a:gd name="connsiteX11" fmla="*/ 0 w 1368378"/>
              <a:gd name="connsiteY11" fmla="*/ 489742 h 544158"/>
              <a:gd name="connsiteX12" fmla="*/ 0 w 1368378"/>
              <a:gd name="connsiteY12" fmla="*/ 54416 h 54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8378" h="544158">
                <a:moveTo>
                  <a:pt x="0" y="54416"/>
                </a:moveTo>
                <a:cubicBezTo>
                  <a:pt x="0" y="39984"/>
                  <a:pt x="5733" y="26143"/>
                  <a:pt x="15938" y="15938"/>
                </a:cubicBezTo>
                <a:cubicBezTo>
                  <a:pt x="26143" y="5733"/>
                  <a:pt x="39984" y="0"/>
                  <a:pt x="54416" y="0"/>
                </a:cubicBezTo>
                <a:lnTo>
                  <a:pt x="1313962" y="0"/>
                </a:lnTo>
                <a:cubicBezTo>
                  <a:pt x="1328394" y="0"/>
                  <a:pt x="1342235" y="5733"/>
                  <a:pt x="1352440" y="15938"/>
                </a:cubicBezTo>
                <a:cubicBezTo>
                  <a:pt x="1362645" y="26143"/>
                  <a:pt x="1368378" y="39984"/>
                  <a:pt x="1368378" y="54416"/>
                </a:cubicBezTo>
                <a:lnTo>
                  <a:pt x="1368378" y="489742"/>
                </a:lnTo>
                <a:cubicBezTo>
                  <a:pt x="1368378" y="504174"/>
                  <a:pt x="1362645" y="518015"/>
                  <a:pt x="1352440" y="528220"/>
                </a:cubicBezTo>
                <a:cubicBezTo>
                  <a:pt x="1342235" y="538425"/>
                  <a:pt x="1328394" y="544158"/>
                  <a:pt x="1313962" y="544158"/>
                </a:cubicBezTo>
                <a:lnTo>
                  <a:pt x="54416" y="544158"/>
                </a:lnTo>
                <a:cubicBezTo>
                  <a:pt x="39984" y="544158"/>
                  <a:pt x="26143" y="538425"/>
                  <a:pt x="15938" y="528220"/>
                </a:cubicBezTo>
                <a:cubicBezTo>
                  <a:pt x="5733" y="518015"/>
                  <a:pt x="0" y="504174"/>
                  <a:pt x="0" y="489742"/>
                </a:cubicBezTo>
                <a:lnTo>
                  <a:pt x="0" y="5441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798" tIns="31178" rIns="38798" bIns="31178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</a:pPr>
            <a:r>
              <a:rPr lang="es-E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voluntariado civil, social y misionero</a:t>
            </a:r>
            <a:endParaRPr lang="it-IT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igura a mano libera 20"/>
          <p:cNvSpPr/>
          <p:nvPr/>
        </p:nvSpPr>
        <p:spPr>
          <a:xfrm>
            <a:off x="2699792" y="5157192"/>
            <a:ext cx="5328592" cy="1008112"/>
          </a:xfrm>
          <a:custGeom>
            <a:avLst/>
            <a:gdLst>
              <a:gd name="connsiteX0" fmla="*/ 0 w 1539425"/>
              <a:gd name="connsiteY0" fmla="*/ 126970 h 1269704"/>
              <a:gd name="connsiteX1" fmla="*/ 37189 w 1539425"/>
              <a:gd name="connsiteY1" fmla="*/ 37189 h 1269704"/>
              <a:gd name="connsiteX2" fmla="*/ 126970 w 1539425"/>
              <a:gd name="connsiteY2" fmla="*/ 0 h 1269704"/>
              <a:gd name="connsiteX3" fmla="*/ 1412455 w 1539425"/>
              <a:gd name="connsiteY3" fmla="*/ 0 h 1269704"/>
              <a:gd name="connsiteX4" fmla="*/ 1502236 w 1539425"/>
              <a:gd name="connsiteY4" fmla="*/ 37189 h 1269704"/>
              <a:gd name="connsiteX5" fmla="*/ 1539425 w 1539425"/>
              <a:gd name="connsiteY5" fmla="*/ 126970 h 1269704"/>
              <a:gd name="connsiteX6" fmla="*/ 1539425 w 1539425"/>
              <a:gd name="connsiteY6" fmla="*/ 1142734 h 1269704"/>
              <a:gd name="connsiteX7" fmla="*/ 1502236 w 1539425"/>
              <a:gd name="connsiteY7" fmla="*/ 1232515 h 1269704"/>
              <a:gd name="connsiteX8" fmla="*/ 1412455 w 1539425"/>
              <a:gd name="connsiteY8" fmla="*/ 1269704 h 1269704"/>
              <a:gd name="connsiteX9" fmla="*/ 126970 w 1539425"/>
              <a:gd name="connsiteY9" fmla="*/ 1269704 h 1269704"/>
              <a:gd name="connsiteX10" fmla="*/ 37189 w 1539425"/>
              <a:gd name="connsiteY10" fmla="*/ 1232515 h 1269704"/>
              <a:gd name="connsiteX11" fmla="*/ 0 w 1539425"/>
              <a:gd name="connsiteY11" fmla="*/ 1142734 h 1269704"/>
              <a:gd name="connsiteX12" fmla="*/ 0 w 1539425"/>
              <a:gd name="connsiteY12" fmla="*/ 126970 h 126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39425" h="1269704">
                <a:moveTo>
                  <a:pt x="0" y="126970"/>
                </a:moveTo>
                <a:cubicBezTo>
                  <a:pt x="0" y="93295"/>
                  <a:pt x="13377" y="61000"/>
                  <a:pt x="37189" y="37189"/>
                </a:cubicBezTo>
                <a:cubicBezTo>
                  <a:pt x="61001" y="13378"/>
                  <a:pt x="93296" y="0"/>
                  <a:pt x="126970" y="0"/>
                </a:cubicBezTo>
                <a:lnTo>
                  <a:pt x="1412455" y="0"/>
                </a:lnTo>
                <a:cubicBezTo>
                  <a:pt x="1446130" y="0"/>
                  <a:pt x="1478425" y="13377"/>
                  <a:pt x="1502236" y="37189"/>
                </a:cubicBezTo>
                <a:cubicBezTo>
                  <a:pt x="1526047" y="61001"/>
                  <a:pt x="1539425" y="93296"/>
                  <a:pt x="1539425" y="126970"/>
                </a:cubicBezTo>
                <a:lnTo>
                  <a:pt x="1539425" y="1142734"/>
                </a:lnTo>
                <a:cubicBezTo>
                  <a:pt x="1539425" y="1176409"/>
                  <a:pt x="1526048" y="1208704"/>
                  <a:pt x="1502236" y="1232515"/>
                </a:cubicBezTo>
                <a:cubicBezTo>
                  <a:pt x="1478424" y="1256326"/>
                  <a:pt x="1446129" y="1269704"/>
                  <a:pt x="1412455" y="1269704"/>
                </a:cubicBezTo>
                <a:lnTo>
                  <a:pt x="126970" y="1269704"/>
                </a:lnTo>
                <a:cubicBezTo>
                  <a:pt x="93295" y="1269704"/>
                  <a:pt x="61000" y="1256327"/>
                  <a:pt x="37189" y="1232515"/>
                </a:cubicBezTo>
                <a:cubicBezTo>
                  <a:pt x="13378" y="1208703"/>
                  <a:pt x="0" y="1176408"/>
                  <a:pt x="0" y="1142734"/>
                </a:cubicBezTo>
                <a:lnTo>
                  <a:pt x="0" y="126970"/>
                </a:lnTo>
                <a:close/>
              </a:path>
            </a:pathLst>
          </a:cu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00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174" tIns="50174" rIns="50174" bIns="322254" numCol="1" spcCol="1270" anchor="t" anchorCtr="0">
            <a:noAutofit/>
          </a:bodyPr>
          <a:lstStyle/>
          <a:p>
            <a:pPr marL="57150" lvl="1" indent="-57150" algn="ctr" defTabSz="444500">
              <a:lnSpc>
                <a:spcPct val="90000"/>
              </a:lnSpc>
              <a:spcAft>
                <a:spcPct val="15000"/>
              </a:spcAft>
            </a:pPr>
            <a:r>
              <a:rPr lang="es-ES" sz="2000" dirty="0" smtClean="0"/>
              <a:t>actuado sobre todo por los Grupos de miembros seculares, según los criterios expresados por el magisterio de la Iglesia</a:t>
            </a:r>
            <a:endParaRPr lang="it-IT" sz="2000" dirty="0" smtClean="0"/>
          </a:p>
        </p:txBody>
      </p:sp>
      <p:sp>
        <p:nvSpPr>
          <p:cNvPr id="22" name="Figura a mano libera 21"/>
          <p:cNvSpPr/>
          <p:nvPr/>
        </p:nvSpPr>
        <p:spPr>
          <a:xfrm>
            <a:off x="2555776" y="6048672"/>
            <a:ext cx="4680520" cy="476672"/>
          </a:xfrm>
          <a:custGeom>
            <a:avLst/>
            <a:gdLst>
              <a:gd name="connsiteX0" fmla="*/ 0 w 1368378"/>
              <a:gd name="connsiteY0" fmla="*/ 54416 h 544158"/>
              <a:gd name="connsiteX1" fmla="*/ 15938 w 1368378"/>
              <a:gd name="connsiteY1" fmla="*/ 15938 h 544158"/>
              <a:gd name="connsiteX2" fmla="*/ 54416 w 1368378"/>
              <a:gd name="connsiteY2" fmla="*/ 0 h 544158"/>
              <a:gd name="connsiteX3" fmla="*/ 1313962 w 1368378"/>
              <a:gd name="connsiteY3" fmla="*/ 0 h 544158"/>
              <a:gd name="connsiteX4" fmla="*/ 1352440 w 1368378"/>
              <a:gd name="connsiteY4" fmla="*/ 15938 h 544158"/>
              <a:gd name="connsiteX5" fmla="*/ 1368378 w 1368378"/>
              <a:gd name="connsiteY5" fmla="*/ 54416 h 544158"/>
              <a:gd name="connsiteX6" fmla="*/ 1368378 w 1368378"/>
              <a:gd name="connsiteY6" fmla="*/ 489742 h 544158"/>
              <a:gd name="connsiteX7" fmla="*/ 1352440 w 1368378"/>
              <a:gd name="connsiteY7" fmla="*/ 528220 h 544158"/>
              <a:gd name="connsiteX8" fmla="*/ 1313962 w 1368378"/>
              <a:gd name="connsiteY8" fmla="*/ 544158 h 544158"/>
              <a:gd name="connsiteX9" fmla="*/ 54416 w 1368378"/>
              <a:gd name="connsiteY9" fmla="*/ 544158 h 544158"/>
              <a:gd name="connsiteX10" fmla="*/ 15938 w 1368378"/>
              <a:gd name="connsiteY10" fmla="*/ 528220 h 544158"/>
              <a:gd name="connsiteX11" fmla="*/ 0 w 1368378"/>
              <a:gd name="connsiteY11" fmla="*/ 489742 h 544158"/>
              <a:gd name="connsiteX12" fmla="*/ 0 w 1368378"/>
              <a:gd name="connsiteY12" fmla="*/ 54416 h 54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8378" h="544158">
                <a:moveTo>
                  <a:pt x="0" y="54416"/>
                </a:moveTo>
                <a:cubicBezTo>
                  <a:pt x="0" y="39984"/>
                  <a:pt x="5733" y="26143"/>
                  <a:pt x="15938" y="15938"/>
                </a:cubicBezTo>
                <a:cubicBezTo>
                  <a:pt x="26143" y="5733"/>
                  <a:pt x="39984" y="0"/>
                  <a:pt x="54416" y="0"/>
                </a:cubicBezTo>
                <a:lnTo>
                  <a:pt x="1313962" y="0"/>
                </a:lnTo>
                <a:cubicBezTo>
                  <a:pt x="1328394" y="0"/>
                  <a:pt x="1342235" y="5733"/>
                  <a:pt x="1352440" y="15938"/>
                </a:cubicBezTo>
                <a:cubicBezTo>
                  <a:pt x="1362645" y="26143"/>
                  <a:pt x="1368378" y="39984"/>
                  <a:pt x="1368378" y="54416"/>
                </a:cubicBezTo>
                <a:lnTo>
                  <a:pt x="1368378" y="489742"/>
                </a:lnTo>
                <a:cubicBezTo>
                  <a:pt x="1368378" y="504174"/>
                  <a:pt x="1362645" y="518015"/>
                  <a:pt x="1352440" y="528220"/>
                </a:cubicBezTo>
                <a:cubicBezTo>
                  <a:pt x="1342235" y="538425"/>
                  <a:pt x="1328394" y="544158"/>
                  <a:pt x="1313962" y="544158"/>
                </a:cubicBezTo>
                <a:lnTo>
                  <a:pt x="54416" y="544158"/>
                </a:lnTo>
                <a:cubicBezTo>
                  <a:pt x="39984" y="544158"/>
                  <a:pt x="26143" y="538425"/>
                  <a:pt x="15938" y="528220"/>
                </a:cubicBezTo>
                <a:cubicBezTo>
                  <a:pt x="5733" y="518015"/>
                  <a:pt x="0" y="504174"/>
                  <a:pt x="0" y="489742"/>
                </a:cubicBezTo>
                <a:lnTo>
                  <a:pt x="0" y="5441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798" tIns="31178" rIns="38798" bIns="31178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</a:pPr>
            <a:r>
              <a:rPr lang="it-IT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empeño</a:t>
            </a:r>
            <a:r>
              <a:rPr lang="it-I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social y </a:t>
            </a:r>
            <a:r>
              <a:rPr lang="it-IT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político</a:t>
            </a:r>
            <a:endParaRPr lang="it-IT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Arrotonda angolo diagonale rettangolo 11"/>
          <p:cNvSpPr/>
          <p:nvPr/>
        </p:nvSpPr>
        <p:spPr>
          <a:xfrm>
            <a:off x="3779912" y="764704"/>
            <a:ext cx="5040560" cy="648072"/>
          </a:xfrm>
          <a:prstGeom prst="round2Diag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Los Grupos de la Familia Salesiana ejercitan la solidaridad a través de:</a:t>
            </a:r>
            <a:endParaRPr lang="it-IT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5" name="Freccia curva 24"/>
          <p:cNvSpPr/>
          <p:nvPr/>
        </p:nvSpPr>
        <p:spPr>
          <a:xfrm flipV="1">
            <a:off x="3851920" y="3212976"/>
            <a:ext cx="1656184" cy="504056"/>
          </a:xfrm>
          <a:prstGeom prst="bentArrow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6" name="Freccia curva 25"/>
          <p:cNvSpPr/>
          <p:nvPr/>
        </p:nvSpPr>
        <p:spPr>
          <a:xfrm flipH="1" flipV="1">
            <a:off x="7452320" y="4077072"/>
            <a:ext cx="1224136" cy="2448272"/>
          </a:xfrm>
          <a:prstGeom prst="bentArrow">
            <a:avLst>
              <a:gd name="adj1" fmla="val 11419"/>
              <a:gd name="adj2" fmla="val 15299"/>
              <a:gd name="adj3" fmla="val 25000"/>
              <a:gd name="adj4" fmla="val 7856"/>
            </a:avLst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9" name="Picture 3" descr="C:\Users\Utente\AppData\Local\Microsoft\Windows\Temporary Internet Files\Content.IE5\YKWSIMIN\MC900442125[1].png">
            <a:hlinkClick r:id="rId2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12" grpId="0" animBg="1"/>
      <p:bldP spid="25" grpId="0" animBg="1"/>
      <p:bldP spid="2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"/>
          <p:cNvGrpSpPr/>
          <p:nvPr/>
        </p:nvGrpSpPr>
        <p:grpSpPr>
          <a:xfrm>
            <a:off x="2915816" y="97468"/>
            <a:ext cx="6048672" cy="595228"/>
            <a:chOff x="2915816" y="97468"/>
            <a:chExt cx="6048672" cy="595228"/>
          </a:xfrm>
        </p:grpSpPr>
        <p:sp>
          <p:nvSpPr>
            <p:cNvPr id="4" name="Figura a mano libera 3"/>
            <p:cNvSpPr/>
            <p:nvPr/>
          </p:nvSpPr>
          <p:spPr>
            <a:xfrm>
              <a:off x="2915816" y="116632"/>
              <a:ext cx="6048672" cy="57606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shade val="51000"/>
                    <a:satMod val="130000"/>
                    <a:alpha val="16000"/>
                  </a:schemeClr>
                </a:gs>
                <a:gs pos="80000">
                  <a:srgbClr val="00FFFF"/>
                </a:gs>
                <a:gs pos="100000">
                  <a:srgbClr val="00B0F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5" name="Rettangolo 4"/>
            <p:cNvSpPr/>
            <p:nvPr/>
          </p:nvSpPr>
          <p:spPr>
            <a:xfrm>
              <a:off x="3059832" y="97468"/>
              <a:ext cx="391453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1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3491880" y="116632"/>
              <a:ext cx="5328592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Familia</a:t>
              </a:r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 Salesiana en 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Iglesia</a:t>
              </a:r>
              <a:endParaRPr lang="it-IT" sz="2400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10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9" name="Arrotonda angolo diagonale rettangolo 8"/>
          <p:cNvSpPr/>
          <p:nvPr/>
        </p:nvSpPr>
        <p:spPr>
          <a:xfrm>
            <a:off x="3419872" y="4581128"/>
            <a:ext cx="4464496" cy="1008112"/>
          </a:xfrm>
          <a:prstGeom prst="round2Diag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Sin los otros, los miembros de un Grupo particular no pueden </a:t>
            </a:r>
          </a:p>
          <a:p>
            <a:pPr algn="ctr"/>
            <a:r>
              <a:rPr lang="es-E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ser ellos mismos</a:t>
            </a:r>
            <a:endParaRPr lang="it-IT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Freccia circolare in giù 9"/>
          <p:cNvSpPr/>
          <p:nvPr/>
        </p:nvSpPr>
        <p:spPr>
          <a:xfrm rot="5400000">
            <a:off x="6678488" y="2906688"/>
            <a:ext cx="3384376" cy="1260648"/>
          </a:xfrm>
          <a:prstGeom prst="curvedDownArrow">
            <a:avLst>
              <a:gd name="adj1" fmla="val 31184"/>
              <a:gd name="adj2" fmla="val 50000"/>
              <a:gd name="adj3" fmla="val 25000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Arrotonda angolo diagonale rettangolo 11"/>
          <p:cNvSpPr/>
          <p:nvPr/>
        </p:nvSpPr>
        <p:spPr>
          <a:xfrm>
            <a:off x="3059832" y="1412776"/>
            <a:ext cx="5040560" cy="1008112"/>
          </a:xfrm>
          <a:prstGeom prst="round2Diag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Cada Grupo realiza la identidad de la Familia Salesiana, pero no sin </a:t>
            </a:r>
          </a:p>
          <a:p>
            <a:pPr algn="ctr"/>
            <a:r>
              <a:rPr lang="es-E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referencia a la de los otros Grupos</a:t>
            </a:r>
            <a:endParaRPr lang="it-IT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1" name="Freccia circolare in giù 10"/>
          <p:cNvSpPr/>
          <p:nvPr/>
        </p:nvSpPr>
        <p:spPr>
          <a:xfrm rot="16200000">
            <a:off x="1169876" y="2798676"/>
            <a:ext cx="3456384" cy="1260648"/>
          </a:xfrm>
          <a:prstGeom prst="curvedDownArrow">
            <a:avLst>
              <a:gd name="adj1" fmla="val 31184"/>
              <a:gd name="adj2" fmla="val 50000"/>
              <a:gd name="adj3" fmla="val 25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3" name="Figura a mano libera 12"/>
          <p:cNvSpPr/>
          <p:nvPr/>
        </p:nvSpPr>
        <p:spPr>
          <a:xfrm>
            <a:off x="3131840" y="2852936"/>
            <a:ext cx="4824536" cy="1152128"/>
          </a:xfrm>
          <a:custGeom>
            <a:avLst/>
            <a:gdLst>
              <a:gd name="connsiteX0" fmla="*/ 0 w 1368378"/>
              <a:gd name="connsiteY0" fmla="*/ 54416 h 544158"/>
              <a:gd name="connsiteX1" fmla="*/ 15938 w 1368378"/>
              <a:gd name="connsiteY1" fmla="*/ 15938 h 544158"/>
              <a:gd name="connsiteX2" fmla="*/ 54416 w 1368378"/>
              <a:gd name="connsiteY2" fmla="*/ 0 h 544158"/>
              <a:gd name="connsiteX3" fmla="*/ 1313962 w 1368378"/>
              <a:gd name="connsiteY3" fmla="*/ 0 h 544158"/>
              <a:gd name="connsiteX4" fmla="*/ 1352440 w 1368378"/>
              <a:gd name="connsiteY4" fmla="*/ 15938 h 544158"/>
              <a:gd name="connsiteX5" fmla="*/ 1368378 w 1368378"/>
              <a:gd name="connsiteY5" fmla="*/ 54416 h 544158"/>
              <a:gd name="connsiteX6" fmla="*/ 1368378 w 1368378"/>
              <a:gd name="connsiteY6" fmla="*/ 489742 h 544158"/>
              <a:gd name="connsiteX7" fmla="*/ 1352440 w 1368378"/>
              <a:gd name="connsiteY7" fmla="*/ 528220 h 544158"/>
              <a:gd name="connsiteX8" fmla="*/ 1313962 w 1368378"/>
              <a:gd name="connsiteY8" fmla="*/ 544158 h 544158"/>
              <a:gd name="connsiteX9" fmla="*/ 54416 w 1368378"/>
              <a:gd name="connsiteY9" fmla="*/ 544158 h 544158"/>
              <a:gd name="connsiteX10" fmla="*/ 15938 w 1368378"/>
              <a:gd name="connsiteY10" fmla="*/ 528220 h 544158"/>
              <a:gd name="connsiteX11" fmla="*/ 0 w 1368378"/>
              <a:gd name="connsiteY11" fmla="*/ 489742 h 544158"/>
              <a:gd name="connsiteX12" fmla="*/ 0 w 1368378"/>
              <a:gd name="connsiteY12" fmla="*/ 54416 h 54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8378" h="544158">
                <a:moveTo>
                  <a:pt x="0" y="54416"/>
                </a:moveTo>
                <a:cubicBezTo>
                  <a:pt x="0" y="39984"/>
                  <a:pt x="5733" y="26143"/>
                  <a:pt x="15938" y="15938"/>
                </a:cubicBezTo>
                <a:cubicBezTo>
                  <a:pt x="26143" y="5733"/>
                  <a:pt x="39984" y="0"/>
                  <a:pt x="54416" y="0"/>
                </a:cubicBezTo>
                <a:lnTo>
                  <a:pt x="1313962" y="0"/>
                </a:lnTo>
                <a:cubicBezTo>
                  <a:pt x="1328394" y="0"/>
                  <a:pt x="1342235" y="5733"/>
                  <a:pt x="1352440" y="15938"/>
                </a:cubicBezTo>
                <a:cubicBezTo>
                  <a:pt x="1362645" y="26143"/>
                  <a:pt x="1368378" y="39984"/>
                  <a:pt x="1368378" y="54416"/>
                </a:cubicBezTo>
                <a:lnTo>
                  <a:pt x="1368378" y="489742"/>
                </a:lnTo>
                <a:cubicBezTo>
                  <a:pt x="1368378" y="504174"/>
                  <a:pt x="1362645" y="518015"/>
                  <a:pt x="1352440" y="528220"/>
                </a:cubicBezTo>
                <a:cubicBezTo>
                  <a:pt x="1342235" y="538425"/>
                  <a:pt x="1328394" y="544158"/>
                  <a:pt x="1313962" y="544158"/>
                </a:cubicBezTo>
                <a:lnTo>
                  <a:pt x="54416" y="544158"/>
                </a:lnTo>
                <a:cubicBezTo>
                  <a:pt x="39984" y="544158"/>
                  <a:pt x="26143" y="538425"/>
                  <a:pt x="15938" y="528220"/>
                </a:cubicBezTo>
                <a:cubicBezTo>
                  <a:pt x="5733" y="518015"/>
                  <a:pt x="0" y="504174"/>
                  <a:pt x="0" y="489742"/>
                </a:cubicBezTo>
                <a:lnTo>
                  <a:pt x="0" y="5441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798" tIns="31178" rIns="38798" bIns="3117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Aft>
                <a:spcPts val="0"/>
              </a:spcAft>
            </a:pPr>
            <a:r>
              <a:rPr lang="es-E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Entrar a hacer parte de un Grupo, </a:t>
            </a:r>
          </a:p>
          <a:p>
            <a:pPr lvl="0" algn="ctr" defTabSz="533400">
              <a:lnSpc>
                <a:spcPct val="90000"/>
              </a:lnSpc>
              <a:spcAft>
                <a:spcPts val="0"/>
              </a:spcAft>
            </a:pPr>
            <a:r>
              <a:rPr lang="es-E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virtud de una específica vocación, comporta el entrar a la entera Familia</a:t>
            </a:r>
            <a:endParaRPr lang="it-IT" sz="20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3" descr="C:\Users\Utente\AppData\Local\Microsoft\Windows\Temporary Internet Files\Content.IE5\YKWSIMIN\MC900442125[1].png">
            <a:hlinkClick r:id="rId2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1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"/>
          <p:cNvGrpSpPr/>
          <p:nvPr/>
        </p:nvGrpSpPr>
        <p:grpSpPr>
          <a:xfrm>
            <a:off x="2915816" y="97468"/>
            <a:ext cx="6048672" cy="595228"/>
            <a:chOff x="2915816" y="97468"/>
            <a:chExt cx="6048672" cy="595228"/>
          </a:xfrm>
        </p:grpSpPr>
        <p:sp>
          <p:nvSpPr>
            <p:cNvPr id="4" name="Figura a mano libera 3"/>
            <p:cNvSpPr/>
            <p:nvPr/>
          </p:nvSpPr>
          <p:spPr>
            <a:xfrm>
              <a:off x="2915816" y="116632"/>
              <a:ext cx="6048672" cy="57606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shade val="51000"/>
                    <a:satMod val="130000"/>
                    <a:alpha val="16000"/>
                  </a:schemeClr>
                </a:gs>
                <a:gs pos="80000">
                  <a:srgbClr val="00FFFF"/>
                </a:gs>
                <a:gs pos="100000">
                  <a:srgbClr val="00B0F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5" name="Rettangolo 4"/>
            <p:cNvSpPr/>
            <p:nvPr/>
          </p:nvSpPr>
          <p:spPr>
            <a:xfrm>
              <a:off x="3059832" y="97468"/>
              <a:ext cx="391453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1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3491880" y="116632"/>
              <a:ext cx="5328592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Familia</a:t>
              </a:r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 Salesiana en 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Iglesia</a:t>
              </a:r>
              <a:endParaRPr lang="it-IT" sz="2400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11</a:t>
            </a:r>
            <a:endParaRPr lang="it-IT" b="1" dirty="0">
              <a:solidFill>
                <a:srgbClr val="FFFF00"/>
              </a:solidFill>
            </a:endParaRPr>
          </a:p>
        </p:txBody>
      </p:sp>
      <p:pic>
        <p:nvPicPr>
          <p:cNvPr id="16" name="Immagine 15" descr="BIKIRA MARIA CONSOLAT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699792" y="980728"/>
            <a:ext cx="2151897" cy="31203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" name="Immagine 16" descr="maria_immacolata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53124" y="2420888"/>
            <a:ext cx="2107108" cy="3118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8" name="Immagine 17" descr="Maria Ausiliatrice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372200" y="3861048"/>
            <a:ext cx="2413685" cy="27251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0" name="Rettangolo 19"/>
          <p:cNvSpPr/>
          <p:nvPr/>
        </p:nvSpPr>
        <p:spPr>
          <a:xfrm>
            <a:off x="5076056" y="1412776"/>
            <a:ext cx="381642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660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72000"/>
                    </a:prstClr>
                  </a:outerShdw>
                </a:effectLst>
                <a:latin typeface="Cooper Black" pitchFamily="18" charset="0"/>
              </a:rPr>
              <a:t>MARÍA</a:t>
            </a:r>
            <a:endParaRPr lang="it-IT" sz="6600" dirty="0">
              <a:ln w="18415" cmpd="sng">
                <a:noFill/>
                <a:prstDash val="solid"/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72000"/>
                  </a:prstClr>
                </a:outerShdw>
              </a:effectLst>
              <a:latin typeface="Cooper Black" pitchFamily="18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2067750" y="5097958"/>
            <a:ext cx="2370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tx1">
                      <a:alpha val="63000"/>
                    </a:schemeClr>
                  </a:outerShdw>
                </a:effectLst>
                <a:latin typeface="Cooper Black" pitchFamily="18" charset="0"/>
              </a:rPr>
              <a:t>Madre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3370306" y="5934670"/>
            <a:ext cx="2966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tx1">
                      <a:alpha val="56000"/>
                    </a:schemeClr>
                  </a:outerShdw>
                </a:effectLst>
                <a:latin typeface="Cooper Black" pitchFamily="18" charset="0"/>
              </a:rPr>
              <a:t>Maestra</a:t>
            </a:r>
          </a:p>
        </p:txBody>
      </p:sp>
      <p:pic>
        <p:nvPicPr>
          <p:cNvPr id="14" name="Picture 3" descr="C:\Users\Utente\AppData\Local\Microsoft\Windows\Temporary Internet Files\Content.IE5\YKWSIMIN\MC900442125[1].png">
            <a:hlinkClick r:id="rId5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db mari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699792" y="1564986"/>
            <a:ext cx="6336704" cy="5160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uppo 3"/>
          <p:cNvGrpSpPr/>
          <p:nvPr/>
        </p:nvGrpSpPr>
        <p:grpSpPr>
          <a:xfrm>
            <a:off x="2915816" y="97468"/>
            <a:ext cx="6048672" cy="595228"/>
            <a:chOff x="2915816" y="97468"/>
            <a:chExt cx="6048672" cy="595228"/>
          </a:xfrm>
        </p:grpSpPr>
        <p:sp>
          <p:nvSpPr>
            <p:cNvPr id="4" name="Figura a mano libera 3"/>
            <p:cNvSpPr/>
            <p:nvPr/>
          </p:nvSpPr>
          <p:spPr>
            <a:xfrm>
              <a:off x="2915816" y="116632"/>
              <a:ext cx="6048672" cy="57606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shade val="51000"/>
                    <a:satMod val="130000"/>
                    <a:alpha val="16000"/>
                  </a:schemeClr>
                </a:gs>
                <a:gs pos="80000">
                  <a:srgbClr val="00FFFF"/>
                </a:gs>
                <a:gs pos="100000">
                  <a:srgbClr val="00B0F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5" name="Rettangolo 4"/>
            <p:cNvSpPr/>
            <p:nvPr/>
          </p:nvSpPr>
          <p:spPr>
            <a:xfrm>
              <a:off x="3059832" y="97468"/>
              <a:ext cx="391453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1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3491880" y="116632"/>
              <a:ext cx="5328592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Familia</a:t>
              </a:r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 Salesiana en 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Iglesia</a:t>
              </a:r>
              <a:endParaRPr lang="it-IT" sz="2400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11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3" name="Arrotonda angolo diagonale rettangolo 12"/>
          <p:cNvSpPr/>
          <p:nvPr/>
        </p:nvSpPr>
        <p:spPr>
          <a:xfrm>
            <a:off x="3347864" y="1196752"/>
            <a:ext cx="5616624" cy="1296144"/>
          </a:xfrm>
          <a:prstGeom prst="round2DiagRect">
            <a:avLst/>
          </a:prstGeom>
          <a:gradFill>
            <a:gsLst>
              <a:gs pos="0">
                <a:srgbClr val="000000">
                  <a:alpha val="73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La especial referencia a María ha marcado profundamente la identidad </a:t>
            </a:r>
          </a:p>
          <a:p>
            <a:pPr algn="r"/>
            <a:r>
              <a:rPr lang="es-E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carismática y espiritual de los varios </a:t>
            </a:r>
          </a:p>
          <a:p>
            <a:pPr algn="r"/>
            <a:r>
              <a:rPr lang="es-E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Grupos de la Familia Salesiana. </a:t>
            </a:r>
          </a:p>
        </p:txBody>
      </p:sp>
      <p:sp>
        <p:nvSpPr>
          <p:cNvPr id="14" name="Arrotonda angolo diagonale rettangolo 13"/>
          <p:cNvSpPr/>
          <p:nvPr/>
        </p:nvSpPr>
        <p:spPr>
          <a:xfrm>
            <a:off x="2267744" y="5517232"/>
            <a:ext cx="6192688" cy="1268760"/>
          </a:xfrm>
          <a:prstGeom prst="round2Diag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Se puede afirmar, pues, con fundamento, que la </a:t>
            </a:r>
            <a:r>
              <a:rPr lang="es-E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Familia Salesiana </a:t>
            </a:r>
            <a:r>
              <a:rPr lang="es-E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es una </a:t>
            </a:r>
            <a:r>
              <a:rPr lang="es-E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Familia mariana</a:t>
            </a:r>
            <a:r>
              <a:rPr lang="es-E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. </a:t>
            </a:r>
            <a:endParaRPr lang="it-IT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1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"/>
          <p:cNvGrpSpPr/>
          <p:nvPr/>
        </p:nvGrpSpPr>
        <p:grpSpPr>
          <a:xfrm>
            <a:off x="2915816" y="97468"/>
            <a:ext cx="6048672" cy="595228"/>
            <a:chOff x="2915816" y="97468"/>
            <a:chExt cx="6048672" cy="595228"/>
          </a:xfrm>
        </p:grpSpPr>
        <p:sp>
          <p:nvSpPr>
            <p:cNvPr id="4" name="Figura a mano libera 3"/>
            <p:cNvSpPr/>
            <p:nvPr/>
          </p:nvSpPr>
          <p:spPr>
            <a:xfrm>
              <a:off x="2915816" y="116632"/>
              <a:ext cx="6048672" cy="57606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shade val="51000"/>
                    <a:satMod val="130000"/>
                    <a:alpha val="16000"/>
                  </a:schemeClr>
                </a:gs>
                <a:gs pos="80000">
                  <a:srgbClr val="00FFFF"/>
                </a:gs>
                <a:gs pos="100000">
                  <a:srgbClr val="00B0F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5" name="Rettangolo 4"/>
            <p:cNvSpPr/>
            <p:nvPr/>
          </p:nvSpPr>
          <p:spPr>
            <a:xfrm>
              <a:off x="3059832" y="97468"/>
              <a:ext cx="391453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1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3491880" y="116632"/>
              <a:ext cx="5328592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Familia</a:t>
              </a:r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 Salesiana en 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Iglesia</a:t>
              </a:r>
              <a:endParaRPr lang="it-IT" sz="2400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10" name="Immagine 9" descr="san_giovanni_bosco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459292" y="1268760"/>
            <a:ext cx="3696884" cy="5040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20709417" lon="19891256" rev="773997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3" name="Figura a mano libera 12"/>
          <p:cNvSpPr/>
          <p:nvPr/>
        </p:nvSpPr>
        <p:spPr>
          <a:xfrm>
            <a:off x="5724128" y="908720"/>
            <a:ext cx="3419872" cy="2952328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73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Don Bosco es el punto </a:t>
            </a:r>
          </a:p>
          <a:p>
            <a:pPr algn="r"/>
            <a:r>
              <a:rPr lang="es-E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de referencia para cuantos, respondiendo a un particular impulso del Espíritu, </a:t>
            </a:r>
          </a:p>
          <a:p>
            <a:pPr algn="r"/>
            <a:r>
              <a:rPr lang="es-E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se sienten llamados, hoy,  a compartir su misión en los varios estados de vida </a:t>
            </a:r>
          </a:p>
          <a:p>
            <a:pPr algn="r"/>
            <a:r>
              <a:rPr lang="es-E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y en las diversas formas </a:t>
            </a:r>
          </a:p>
          <a:p>
            <a:pPr algn="r"/>
            <a:r>
              <a:rPr lang="es-E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de compromiso.</a:t>
            </a:r>
            <a:r>
              <a:rPr lang="it-IT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endParaRPr lang="it-IT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1" name="Figura a mano libera 10"/>
          <p:cNvSpPr/>
          <p:nvPr/>
        </p:nvSpPr>
        <p:spPr>
          <a:xfrm>
            <a:off x="5868144" y="4509120"/>
            <a:ext cx="3024336" cy="2016224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73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Lo que liga a los diferentes Grupos y a sus miembros en una única Familia es una especie de parentesco espiritual en Don Bosco</a:t>
            </a:r>
            <a:endParaRPr lang="it-IT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12</a:t>
            </a:r>
            <a:endParaRPr lang="it-IT" b="1" dirty="0">
              <a:solidFill>
                <a:srgbClr val="FFFF00"/>
              </a:solidFill>
            </a:endParaRPr>
          </a:p>
        </p:txBody>
      </p:sp>
      <p:pic>
        <p:nvPicPr>
          <p:cNvPr id="14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"/>
          <p:cNvGrpSpPr/>
          <p:nvPr/>
        </p:nvGrpSpPr>
        <p:grpSpPr>
          <a:xfrm>
            <a:off x="2915816" y="97468"/>
            <a:ext cx="6048672" cy="595228"/>
            <a:chOff x="2915816" y="97468"/>
            <a:chExt cx="6048672" cy="595228"/>
          </a:xfrm>
        </p:grpSpPr>
        <p:sp>
          <p:nvSpPr>
            <p:cNvPr id="4" name="Figura a mano libera 3"/>
            <p:cNvSpPr/>
            <p:nvPr/>
          </p:nvSpPr>
          <p:spPr>
            <a:xfrm>
              <a:off x="2915816" y="116632"/>
              <a:ext cx="6048672" cy="57606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shade val="51000"/>
                    <a:satMod val="130000"/>
                    <a:alpha val="16000"/>
                  </a:schemeClr>
                </a:gs>
                <a:gs pos="80000">
                  <a:srgbClr val="00FFFF"/>
                </a:gs>
                <a:gs pos="100000">
                  <a:srgbClr val="00B0F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5" name="Rettangolo 4"/>
            <p:cNvSpPr/>
            <p:nvPr/>
          </p:nvSpPr>
          <p:spPr>
            <a:xfrm>
              <a:off x="3059832" y="97468"/>
              <a:ext cx="391453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1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3491880" y="116632"/>
              <a:ext cx="5328592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Familia</a:t>
              </a:r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 Salesiana en 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Iglesia</a:t>
              </a:r>
              <a:endParaRPr lang="it-IT" sz="2400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10" name="Immagine 9" descr="san_giovanni_bosco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459292" y="1268760"/>
            <a:ext cx="3696884" cy="5040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20709417" lon="19891256" rev="773997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1" name="Figura a mano libera 10"/>
          <p:cNvSpPr/>
          <p:nvPr/>
        </p:nvSpPr>
        <p:spPr>
          <a:xfrm>
            <a:off x="5724128" y="980728"/>
            <a:ext cx="3168352" cy="5544616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73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Don Bosco encontraba la fuente de su fuerza </a:t>
            </a:r>
            <a:r>
              <a:rPr lang="es-E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en la interioridad abierta constantemente a la relación con Dios. </a:t>
            </a:r>
            <a:r>
              <a:rPr lang="es-E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También para nosotros, el amor educativo </a:t>
            </a:r>
          </a:p>
          <a:p>
            <a:pPr algn="r"/>
            <a:r>
              <a:rPr lang="es-E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y apostólico exige una forma concreta y exigente </a:t>
            </a:r>
          </a:p>
          <a:p>
            <a:pPr algn="r"/>
            <a:r>
              <a:rPr lang="es-E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de interioridad.</a:t>
            </a:r>
            <a:endParaRPr lang="it-IT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12</a:t>
            </a:r>
            <a:endParaRPr lang="it-IT" b="1" dirty="0">
              <a:solidFill>
                <a:srgbClr val="FFFF00"/>
              </a:solidFill>
            </a:endParaRPr>
          </a:p>
        </p:txBody>
      </p:sp>
      <p:pic>
        <p:nvPicPr>
          <p:cNvPr id="12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"/>
          <p:cNvGrpSpPr/>
          <p:nvPr/>
        </p:nvGrpSpPr>
        <p:grpSpPr>
          <a:xfrm>
            <a:off x="2915816" y="97468"/>
            <a:ext cx="6048672" cy="595228"/>
            <a:chOff x="2915816" y="97468"/>
            <a:chExt cx="6048672" cy="595228"/>
          </a:xfrm>
        </p:grpSpPr>
        <p:sp>
          <p:nvSpPr>
            <p:cNvPr id="4" name="Figura a mano libera 3"/>
            <p:cNvSpPr/>
            <p:nvPr/>
          </p:nvSpPr>
          <p:spPr>
            <a:xfrm>
              <a:off x="2915816" y="116632"/>
              <a:ext cx="6048672" cy="57606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shade val="51000"/>
                    <a:satMod val="130000"/>
                    <a:alpha val="16000"/>
                  </a:schemeClr>
                </a:gs>
                <a:gs pos="80000">
                  <a:srgbClr val="00FFFF"/>
                </a:gs>
                <a:gs pos="100000">
                  <a:srgbClr val="00B0F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5" name="Rettangolo 4"/>
            <p:cNvSpPr/>
            <p:nvPr/>
          </p:nvSpPr>
          <p:spPr>
            <a:xfrm>
              <a:off x="3059832" y="97468"/>
              <a:ext cx="391453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1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3491880" y="116632"/>
              <a:ext cx="5328592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Familia</a:t>
              </a:r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 Salesiana en 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Iglesia</a:t>
              </a:r>
              <a:endParaRPr lang="it-IT" sz="2400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13</a:t>
            </a:r>
            <a:endParaRPr lang="it-IT" b="1" dirty="0">
              <a:solidFill>
                <a:srgbClr val="FFFF00"/>
              </a:solidFill>
            </a:endParaRPr>
          </a:p>
        </p:txBody>
      </p:sp>
      <p:graphicFrame>
        <p:nvGraphicFramePr>
          <p:cNvPr id="9" name="Diagramma 8"/>
          <p:cNvGraphicFramePr/>
          <p:nvPr/>
        </p:nvGraphicFramePr>
        <p:xfrm>
          <a:off x="2483768" y="2276872"/>
          <a:ext cx="6096000" cy="45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Figura a mano libera 11"/>
          <p:cNvSpPr/>
          <p:nvPr/>
        </p:nvSpPr>
        <p:spPr>
          <a:xfrm>
            <a:off x="3419872" y="764704"/>
            <a:ext cx="5400600" cy="1296144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73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La pertenencia a la Familia Salesiana necesita un centro vital que actualice </a:t>
            </a:r>
          </a:p>
          <a:p>
            <a:pPr algn="ctr"/>
            <a:r>
              <a:rPr lang="es-E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el referencia a Don Bosco, a la misión común y al mismo espíritu.</a:t>
            </a:r>
            <a:endParaRPr lang="it-IT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1" name="Picture 3" descr="C:\Users\Utente\AppData\Local\Microsoft\Windows\Temporary Internet Files\Content.IE5\YKWSIMIN\MC900442125[1].png">
            <a:hlinkClick r:id="rId7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E534158-A1AB-4DEB-B72F-FAC76F127C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>
                                            <p:graphicEl>
                                              <a:dgm id="{8E534158-A1AB-4DEB-B72F-FAC76F127C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DC19FB6-B815-4B8C-9EDF-3CD4971B5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>
                                            <p:graphicEl>
                                              <a:dgm id="{2DC19FB6-B815-4B8C-9EDF-3CD4971B59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3A1B3F8-9F54-4823-B663-C79F4EC5A7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>
                                            <p:graphicEl>
                                              <a:dgm id="{83A1B3F8-9F54-4823-B663-C79F4EC5A7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0F2B0C2-B620-4F9F-B11B-29A2360FDE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>
                                            <p:graphicEl>
                                              <a:dgm id="{40F2B0C2-B620-4F9F-B11B-29A2360FDE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7D512E3-94E0-49F2-ADC2-2D6772663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>
                                            <p:graphicEl>
                                              <a:dgm id="{87D512E3-94E0-49F2-ADC2-2D6772663C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746A064-E9D0-47FC-92B7-78AD1C926C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D746A064-E9D0-47FC-92B7-78AD1C926C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C794B10-9CB3-4D41-859E-2ED35CE4DB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>
                                            <p:graphicEl>
                                              <a:dgm id="{1C794B10-9CB3-4D41-859E-2ED35CE4DB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9"/>
          <p:cNvGrpSpPr/>
          <p:nvPr/>
        </p:nvGrpSpPr>
        <p:grpSpPr>
          <a:xfrm>
            <a:off x="2627784" y="2924944"/>
            <a:ext cx="6264696" cy="1079154"/>
            <a:chOff x="2627784" y="1723093"/>
            <a:chExt cx="6264696" cy="1079154"/>
          </a:xfrm>
        </p:grpSpPr>
        <p:sp>
          <p:nvSpPr>
            <p:cNvPr id="11" name="Figura a mano libera 10"/>
            <p:cNvSpPr/>
            <p:nvPr/>
          </p:nvSpPr>
          <p:spPr>
            <a:xfrm>
              <a:off x="2627784" y="1723093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80000">
                  <a:srgbClr val="00FF00"/>
                </a:gs>
                <a:gs pos="100000">
                  <a:srgbClr val="00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600000"/>
                <a:satOff val="-12501"/>
                <a:lumOff val="1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20" name="Rettangolo 19"/>
            <p:cNvSpPr/>
            <p:nvPr/>
          </p:nvSpPr>
          <p:spPr>
            <a:xfrm>
              <a:off x="2699792" y="1808820"/>
              <a:ext cx="575799" cy="92333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54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</a:t>
              </a:r>
              <a:endParaRPr lang="it-IT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3275856" y="2011125"/>
              <a:ext cx="5616624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misión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29" name="Gruppo 28"/>
          <p:cNvGrpSpPr/>
          <p:nvPr/>
        </p:nvGrpSpPr>
        <p:grpSpPr>
          <a:xfrm>
            <a:off x="2843808" y="963821"/>
            <a:ext cx="792088" cy="376947"/>
            <a:chOff x="2627784" y="548680"/>
            <a:chExt cx="792088" cy="376947"/>
          </a:xfrm>
        </p:grpSpPr>
        <p:sp>
          <p:nvSpPr>
            <p:cNvPr id="30" name="Figura a mano libera 29">
              <a:hlinkClick r:id="rId3" action="ppaction://hlinksldjump"/>
            </p:cNvPr>
            <p:cNvSpPr/>
            <p:nvPr/>
          </p:nvSpPr>
          <p:spPr>
            <a:xfrm>
              <a:off x="2627784" y="548680"/>
              <a:ext cx="792088" cy="376947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rgbClr val="00FFFF"/>
                </a:gs>
                <a:gs pos="100000">
                  <a:srgbClr val="00B0F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31" name="CasellaDiTesto 30">
              <a:hlinkClick r:id="rId3" action="ppaction://hlinksldjump" tooltip="La Familia Salesiana en la Iglesia"/>
            </p:cNvPr>
            <p:cNvSpPr txBox="1"/>
            <p:nvPr/>
          </p:nvSpPr>
          <p:spPr>
            <a:xfrm>
              <a:off x="2627784" y="548680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4" name="Rettangolo 43"/>
          <p:cNvSpPr/>
          <p:nvPr/>
        </p:nvSpPr>
        <p:spPr>
          <a:xfrm>
            <a:off x="4427984" y="-99392"/>
            <a:ext cx="22322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Capítulos</a:t>
            </a:r>
            <a:r>
              <a:rPr lang="it-IT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it-IT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 </a:t>
            </a:r>
            <a:endParaRPr lang="it-IT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46" name="Ovale 45"/>
          <p:cNvSpPr/>
          <p:nvPr/>
        </p:nvSpPr>
        <p:spPr>
          <a:xfrm>
            <a:off x="4211960" y="1124744"/>
            <a:ext cx="144016" cy="144016"/>
          </a:xfrm>
          <a:prstGeom prst="ellipse">
            <a:avLst/>
          </a:prstGeom>
          <a:solidFill>
            <a:srgbClr val="00FF0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F0"/>
              </a:solidFill>
            </a:endParaRPr>
          </a:p>
        </p:txBody>
      </p:sp>
      <p:sp>
        <p:nvSpPr>
          <p:cNvPr id="47" name="Ovale 46"/>
          <p:cNvSpPr/>
          <p:nvPr/>
        </p:nvSpPr>
        <p:spPr>
          <a:xfrm>
            <a:off x="4067944" y="1412776"/>
            <a:ext cx="288032" cy="288032"/>
          </a:xfrm>
          <a:prstGeom prst="ellipse">
            <a:avLst/>
          </a:prstGeom>
          <a:solidFill>
            <a:srgbClr val="00FF0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F0"/>
              </a:solidFill>
            </a:endParaRPr>
          </a:p>
        </p:txBody>
      </p:sp>
      <p:sp>
        <p:nvSpPr>
          <p:cNvPr id="48" name="Ovale 47"/>
          <p:cNvSpPr/>
          <p:nvPr/>
        </p:nvSpPr>
        <p:spPr>
          <a:xfrm>
            <a:off x="3923928" y="1844824"/>
            <a:ext cx="360040" cy="360040"/>
          </a:xfrm>
          <a:prstGeom prst="ellipse">
            <a:avLst/>
          </a:prstGeom>
          <a:solidFill>
            <a:srgbClr val="00FF0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F0"/>
              </a:solidFill>
            </a:endParaRPr>
          </a:p>
        </p:txBody>
      </p:sp>
      <p:sp>
        <p:nvSpPr>
          <p:cNvPr id="49" name="Ovale 48"/>
          <p:cNvSpPr/>
          <p:nvPr/>
        </p:nvSpPr>
        <p:spPr>
          <a:xfrm>
            <a:off x="3851920" y="2348880"/>
            <a:ext cx="432048" cy="432048"/>
          </a:xfrm>
          <a:prstGeom prst="ellipse">
            <a:avLst/>
          </a:prstGeom>
          <a:solidFill>
            <a:srgbClr val="00FF0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F0"/>
              </a:solidFill>
            </a:endParaRPr>
          </a:p>
        </p:txBody>
      </p:sp>
      <p:grpSp>
        <p:nvGrpSpPr>
          <p:cNvPr id="24" name="Gruppo 23"/>
          <p:cNvGrpSpPr/>
          <p:nvPr/>
        </p:nvGrpSpPr>
        <p:grpSpPr>
          <a:xfrm>
            <a:off x="4860032" y="963821"/>
            <a:ext cx="828092" cy="376947"/>
            <a:chOff x="4463988" y="548680"/>
            <a:chExt cx="828092" cy="376947"/>
          </a:xfrm>
        </p:grpSpPr>
        <p:sp>
          <p:nvSpPr>
            <p:cNvPr id="26" name="Figura a mano libera 25"/>
            <p:cNvSpPr/>
            <p:nvPr/>
          </p:nvSpPr>
          <p:spPr>
            <a:xfrm>
              <a:off x="4499992" y="548680"/>
              <a:ext cx="792088" cy="376947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27" name="CasellaDiTesto 26">
              <a:hlinkClick r:id="rId4" action="ppaction://hlinksldjump" tooltip="La espiritualidad de la Familia Salesiana"/>
            </p:cNvPr>
            <p:cNvSpPr txBox="1"/>
            <p:nvPr/>
          </p:nvSpPr>
          <p:spPr>
            <a:xfrm>
              <a:off x="4463988" y="548680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8" name="Gruppo 27"/>
          <p:cNvGrpSpPr/>
          <p:nvPr/>
        </p:nvGrpSpPr>
        <p:grpSpPr>
          <a:xfrm>
            <a:off x="5922150" y="963821"/>
            <a:ext cx="810090" cy="376947"/>
            <a:chOff x="5400092" y="548680"/>
            <a:chExt cx="810090" cy="376947"/>
          </a:xfrm>
        </p:grpSpPr>
        <p:sp>
          <p:nvSpPr>
            <p:cNvPr id="32" name="Figura a mano libera 31"/>
            <p:cNvSpPr/>
            <p:nvPr/>
          </p:nvSpPr>
          <p:spPr>
            <a:xfrm>
              <a:off x="5400092" y="548680"/>
              <a:ext cx="792088" cy="376947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5A2781"/>
                </a:gs>
                <a:gs pos="80000">
                  <a:srgbClr val="FF66CC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10800000"/>
                <a:satOff val="-37502"/>
                <a:lumOff val="45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24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33" name="CasellaDiTesto 32">
              <a:hlinkClick r:id="rId5" action="ppaction://hlinksldjump" tooltip="Formación para la comunión y la misión en la Familia Salesiana"/>
            </p:cNvPr>
            <p:cNvSpPr txBox="1"/>
            <p:nvPr/>
          </p:nvSpPr>
          <p:spPr>
            <a:xfrm>
              <a:off x="5418094" y="548680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4" name="Gruppo 33"/>
          <p:cNvGrpSpPr/>
          <p:nvPr/>
        </p:nvGrpSpPr>
        <p:grpSpPr>
          <a:xfrm>
            <a:off x="6948264" y="963821"/>
            <a:ext cx="792088" cy="376947"/>
            <a:chOff x="6732240" y="548680"/>
            <a:chExt cx="792088" cy="376947"/>
          </a:xfrm>
        </p:grpSpPr>
        <p:sp>
          <p:nvSpPr>
            <p:cNvPr id="50" name="Figura a mano libera 49"/>
            <p:cNvSpPr/>
            <p:nvPr/>
          </p:nvSpPr>
          <p:spPr>
            <a:xfrm>
              <a:off x="6732240" y="548680"/>
              <a:ext cx="792088" cy="376947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461E64"/>
                </a:gs>
                <a:gs pos="80000">
                  <a:srgbClr val="7E36B4"/>
                </a:gs>
                <a:gs pos="100000">
                  <a:srgbClr val="D9BFD7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14400000"/>
                <a:satOff val="-50003"/>
                <a:lumOff val="6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r>
                <a:rPr lang="it-IT" sz="30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1" name="CasellaDiTesto 50">
              <a:hlinkClick r:id="rId6" action="ppaction://hlinksldjump" tooltip="Composición y animación de la Familia Salesiana"/>
            </p:cNvPr>
            <p:cNvSpPr txBox="1"/>
            <p:nvPr/>
          </p:nvSpPr>
          <p:spPr>
            <a:xfrm>
              <a:off x="6732240" y="548680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5" name="Picture 3" descr="C:\Users\Utente\AppData\Local\Microsoft\Windows\Temporary Internet Files\Content.IE5\YKWSIMIN\MC900442125[1].png">
            <a:hlinkClick r:id="rId7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14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2627784" y="116632"/>
            <a:ext cx="6408711" cy="620688"/>
            <a:chOff x="2627784" y="1723093"/>
            <a:chExt cx="6120680" cy="1079154"/>
          </a:xfrm>
        </p:grpSpPr>
        <p:sp>
          <p:nvSpPr>
            <p:cNvPr id="11" name="Figura a mano libera 10"/>
            <p:cNvSpPr/>
            <p:nvPr/>
          </p:nvSpPr>
          <p:spPr>
            <a:xfrm>
              <a:off x="2627784" y="1723093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80000">
                  <a:srgbClr val="00FF00"/>
                </a:gs>
                <a:gs pos="100000">
                  <a:srgbClr val="00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600000"/>
                <a:satOff val="-12501"/>
                <a:lumOff val="1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2791964" y="1808820"/>
              <a:ext cx="391453" cy="73837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275856" y="1848289"/>
              <a:ext cx="5340980" cy="802670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misión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8" name="Figura a mano libera 17"/>
          <p:cNvSpPr/>
          <p:nvPr/>
        </p:nvSpPr>
        <p:spPr>
          <a:xfrm>
            <a:off x="3419872" y="1268760"/>
            <a:ext cx="5544616" cy="1296144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 flip="none" rotWithShape="1">
            <a:gsLst>
              <a:gs pos="0">
                <a:srgbClr val="001236"/>
              </a:gs>
              <a:gs pos="39999">
                <a:srgbClr val="00B0F0"/>
              </a:gs>
              <a:gs pos="53000">
                <a:srgbClr val="00B0F0"/>
              </a:gs>
              <a:gs pos="53000">
                <a:srgbClr val="000099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Rounded MT Bold" pitchFamily="34" charset="0"/>
              </a:rPr>
              <a:t>La misión de Don Bosco y de su Familia espiritual se inserta en la común vocación cristiana al apostolado</a:t>
            </a:r>
            <a:endParaRPr lang="it-IT" sz="2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Rounded MT Bold" pitchFamily="34" charset="0"/>
            </a:endParaRPr>
          </a:p>
        </p:txBody>
      </p:sp>
      <p:sp>
        <p:nvSpPr>
          <p:cNvPr id="19" name="Figura a mano libera 18"/>
          <p:cNvSpPr/>
          <p:nvPr/>
        </p:nvSpPr>
        <p:spPr>
          <a:xfrm>
            <a:off x="2627784" y="2708920"/>
            <a:ext cx="5544616" cy="864096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 flip="none" rotWithShape="1">
            <a:gsLst>
              <a:gs pos="0">
                <a:srgbClr val="001236"/>
              </a:gs>
              <a:gs pos="39999">
                <a:srgbClr val="00B0F0"/>
              </a:gs>
              <a:gs pos="53000">
                <a:srgbClr val="00B0F0"/>
              </a:gs>
              <a:gs pos="53000">
                <a:srgbClr val="000099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Rounded MT Bold" pitchFamily="34" charset="0"/>
              </a:rPr>
              <a:t>responde a un don espiritual, </a:t>
            </a:r>
          </a:p>
          <a:p>
            <a:pPr algn="ctr"/>
            <a:r>
              <a:rPr lang="es-ES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Rounded MT Bold" pitchFamily="34" charset="0"/>
              </a:rPr>
              <a:t>es de origen carismático</a:t>
            </a:r>
            <a:endParaRPr lang="it-IT" sz="2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Rounded MT Bold" pitchFamily="34" charset="0"/>
            </a:endParaRPr>
          </a:p>
        </p:txBody>
      </p:sp>
      <p:sp>
        <p:nvSpPr>
          <p:cNvPr id="20" name="Figura a mano libera 19"/>
          <p:cNvSpPr/>
          <p:nvPr/>
        </p:nvSpPr>
        <p:spPr>
          <a:xfrm>
            <a:off x="3419872" y="3792808"/>
            <a:ext cx="5544616" cy="1440160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 flip="none" rotWithShape="1">
            <a:gsLst>
              <a:gs pos="0">
                <a:srgbClr val="001236"/>
              </a:gs>
              <a:gs pos="39999">
                <a:srgbClr val="00B0F0"/>
              </a:gs>
              <a:gs pos="53000">
                <a:srgbClr val="00B0F0"/>
              </a:gs>
              <a:gs pos="53000">
                <a:srgbClr val="000099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Rounded MT Bold" pitchFamily="34" charset="0"/>
              </a:rPr>
              <a:t>el Espíritu del Padre y del Señor resucitado continúa enviando a sus hijos e hijas espirituales para perpetuar su apostolado juvenil, popular y misionero</a:t>
            </a:r>
            <a:endParaRPr lang="it-IT" sz="2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Rounded MT Bold" pitchFamily="34" charset="0"/>
            </a:endParaRPr>
          </a:p>
        </p:txBody>
      </p:sp>
      <p:sp>
        <p:nvSpPr>
          <p:cNvPr id="21" name="Figura a mano libera 20"/>
          <p:cNvSpPr/>
          <p:nvPr/>
        </p:nvSpPr>
        <p:spPr>
          <a:xfrm>
            <a:off x="2699792" y="5445224"/>
            <a:ext cx="5544616" cy="864096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 flip="none" rotWithShape="1">
            <a:gsLst>
              <a:gs pos="0">
                <a:srgbClr val="001236"/>
              </a:gs>
              <a:gs pos="39999">
                <a:srgbClr val="00B0F0"/>
              </a:gs>
              <a:gs pos="53000">
                <a:srgbClr val="00B0F0"/>
              </a:gs>
              <a:gs pos="53000">
                <a:srgbClr val="000099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Rounded MT Bold" pitchFamily="34" charset="0"/>
              </a:rPr>
              <a:t>Ese envío particular es mediado </a:t>
            </a:r>
          </a:p>
          <a:p>
            <a:pPr algn="ctr"/>
            <a:r>
              <a:rPr lang="es-ES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Rounded MT Bold" pitchFamily="34" charset="0"/>
              </a:rPr>
              <a:t>por los signos de los tiempos</a:t>
            </a:r>
            <a:endParaRPr lang="it-IT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Rounded MT Bold" pitchFamily="34" charset="0"/>
            </a:endParaRPr>
          </a:p>
        </p:txBody>
      </p:sp>
      <p:pic>
        <p:nvPicPr>
          <p:cNvPr id="15" name="Picture 3" descr="C:\Users\Utente\AppData\Local\Microsoft\Windows\Temporary Internet Files\Content.IE5\YKWSIMIN\MC900442125[1].png">
            <a:hlinkClick r:id="rId2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e 16"/>
          <p:cNvSpPr/>
          <p:nvPr/>
        </p:nvSpPr>
        <p:spPr>
          <a:xfrm>
            <a:off x="3182041" y="1628800"/>
            <a:ext cx="4824536" cy="4824536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2483768" y="160184"/>
            <a:ext cx="64624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600" dirty="0" smtClean="0">
                <a:solidFill>
                  <a:srgbClr val="FF0000"/>
                </a:solidFill>
                <a:latin typeface="Arial Rounded MT Bold" pitchFamily="34" charset="0"/>
              </a:rPr>
              <a:t>La Carta de Identidad comprende </a:t>
            </a:r>
          </a:p>
          <a:p>
            <a:pPr algn="ctr"/>
            <a:r>
              <a:rPr lang="es-ES" sz="2600" dirty="0" smtClean="0">
                <a:solidFill>
                  <a:srgbClr val="FF0000"/>
                </a:solidFill>
                <a:latin typeface="Arial Rounded MT Bold" pitchFamily="34" charset="0"/>
              </a:rPr>
              <a:t>e integra las dos Cartas precedentes</a:t>
            </a:r>
            <a:endParaRPr lang="it-IT" sz="2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7" name="Figura a mano libera 6"/>
          <p:cNvSpPr/>
          <p:nvPr/>
        </p:nvSpPr>
        <p:spPr>
          <a:xfrm>
            <a:off x="4499982" y="1412776"/>
            <a:ext cx="2066436" cy="1090689"/>
          </a:xfrm>
          <a:custGeom>
            <a:avLst/>
            <a:gdLst>
              <a:gd name="connsiteX0" fmla="*/ 0 w 2066436"/>
              <a:gd name="connsiteY0" fmla="*/ 181785 h 1090689"/>
              <a:gd name="connsiteX1" fmla="*/ 53244 w 2066436"/>
              <a:gd name="connsiteY1" fmla="*/ 53244 h 1090689"/>
              <a:gd name="connsiteX2" fmla="*/ 181786 w 2066436"/>
              <a:gd name="connsiteY2" fmla="*/ 1 h 1090689"/>
              <a:gd name="connsiteX3" fmla="*/ 1884651 w 2066436"/>
              <a:gd name="connsiteY3" fmla="*/ 0 h 1090689"/>
              <a:gd name="connsiteX4" fmla="*/ 2013192 w 2066436"/>
              <a:gd name="connsiteY4" fmla="*/ 53244 h 1090689"/>
              <a:gd name="connsiteX5" fmla="*/ 2066435 w 2066436"/>
              <a:gd name="connsiteY5" fmla="*/ 181786 h 1090689"/>
              <a:gd name="connsiteX6" fmla="*/ 2066436 w 2066436"/>
              <a:gd name="connsiteY6" fmla="*/ 908904 h 1090689"/>
              <a:gd name="connsiteX7" fmla="*/ 2013192 w 2066436"/>
              <a:gd name="connsiteY7" fmla="*/ 1037445 h 1090689"/>
              <a:gd name="connsiteX8" fmla="*/ 1884651 w 2066436"/>
              <a:gd name="connsiteY8" fmla="*/ 1090689 h 1090689"/>
              <a:gd name="connsiteX9" fmla="*/ 181785 w 2066436"/>
              <a:gd name="connsiteY9" fmla="*/ 1090689 h 1090689"/>
              <a:gd name="connsiteX10" fmla="*/ 53244 w 2066436"/>
              <a:gd name="connsiteY10" fmla="*/ 1037445 h 1090689"/>
              <a:gd name="connsiteX11" fmla="*/ 1 w 2066436"/>
              <a:gd name="connsiteY11" fmla="*/ 908903 h 1090689"/>
              <a:gd name="connsiteX12" fmla="*/ 0 w 2066436"/>
              <a:gd name="connsiteY12" fmla="*/ 181785 h 1090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66436" h="1090689">
                <a:moveTo>
                  <a:pt x="0" y="181785"/>
                </a:moveTo>
                <a:cubicBezTo>
                  <a:pt x="0" y="133573"/>
                  <a:pt x="19152" y="87335"/>
                  <a:pt x="53244" y="53244"/>
                </a:cubicBezTo>
                <a:cubicBezTo>
                  <a:pt x="87335" y="19153"/>
                  <a:pt x="133573" y="1"/>
                  <a:pt x="181786" y="1"/>
                </a:cubicBezTo>
                <a:lnTo>
                  <a:pt x="1884651" y="0"/>
                </a:lnTo>
                <a:cubicBezTo>
                  <a:pt x="1932863" y="0"/>
                  <a:pt x="1979101" y="19152"/>
                  <a:pt x="2013192" y="53244"/>
                </a:cubicBezTo>
                <a:cubicBezTo>
                  <a:pt x="2047283" y="87335"/>
                  <a:pt x="2066435" y="133573"/>
                  <a:pt x="2066435" y="181786"/>
                </a:cubicBezTo>
                <a:cubicBezTo>
                  <a:pt x="2066435" y="424159"/>
                  <a:pt x="2066436" y="666531"/>
                  <a:pt x="2066436" y="908904"/>
                </a:cubicBezTo>
                <a:cubicBezTo>
                  <a:pt x="2066436" y="957116"/>
                  <a:pt x="2047284" y="1003354"/>
                  <a:pt x="2013192" y="1037445"/>
                </a:cubicBezTo>
                <a:cubicBezTo>
                  <a:pt x="1979101" y="1071536"/>
                  <a:pt x="1932863" y="1090689"/>
                  <a:pt x="1884651" y="1090689"/>
                </a:cubicBezTo>
                <a:lnTo>
                  <a:pt x="181785" y="1090689"/>
                </a:lnTo>
                <a:cubicBezTo>
                  <a:pt x="133573" y="1090689"/>
                  <a:pt x="87335" y="1071537"/>
                  <a:pt x="53244" y="1037445"/>
                </a:cubicBezTo>
                <a:cubicBezTo>
                  <a:pt x="19153" y="1003354"/>
                  <a:pt x="0" y="957116"/>
                  <a:pt x="1" y="908903"/>
                </a:cubicBezTo>
                <a:cubicBezTo>
                  <a:pt x="1" y="666530"/>
                  <a:pt x="0" y="424158"/>
                  <a:pt x="0" y="18178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9923" tIns="159923" rIns="159923" bIns="159923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Aft>
                <a:spcPct val="35000"/>
              </a:spcAft>
            </a:pPr>
            <a:r>
              <a:rPr lang="it-IT" sz="2800" dirty="0" err="1" smtClean="0"/>
              <a:t>misión</a:t>
            </a:r>
            <a:endParaRPr lang="it-IT" sz="2800" kern="1200" dirty="0"/>
          </a:p>
        </p:txBody>
      </p:sp>
      <p:sp>
        <p:nvSpPr>
          <p:cNvPr id="9" name="Figura a mano libera 8"/>
          <p:cNvSpPr/>
          <p:nvPr/>
        </p:nvSpPr>
        <p:spPr>
          <a:xfrm>
            <a:off x="7286505" y="2996952"/>
            <a:ext cx="1677983" cy="1090689"/>
          </a:xfrm>
          <a:custGeom>
            <a:avLst/>
            <a:gdLst>
              <a:gd name="connsiteX0" fmla="*/ 0 w 1677983"/>
              <a:gd name="connsiteY0" fmla="*/ 181785 h 1090689"/>
              <a:gd name="connsiteX1" fmla="*/ 53244 w 1677983"/>
              <a:gd name="connsiteY1" fmla="*/ 53244 h 1090689"/>
              <a:gd name="connsiteX2" fmla="*/ 181786 w 1677983"/>
              <a:gd name="connsiteY2" fmla="*/ 1 h 1090689"/>
              <a:gd name="connsiteX3" fmla="*/ 1496198 w 1677983"/>
              <a:gd name="connsiteY3" fmla="*/ 0 h 1090689"/>
              <a:gd name="connsiteX4" fmla="*/ 1624739 w 1677983"/>
              <a:gd name="connsiteY4" fmla="*/ 53244 h 1090689"/>
              <a:gd name="connsiteX5" fmla="*/ 1677982 w 1677983"/>
              <a:gd name="connsiteY5" fmla="*/ 181786 h 1090689"/>
              <a:gd name="connsiteX6" fmla="*/ 1677983 w 1677983"/>
              <a:gd name="connsiteY6" fmla="*/ 908904 h 1090689"/>
              <a:gd name="connsiteX7" fmla="*/ 1624739 w 1677983"/>
              <a:gd name="connsiteY7" fmla="*/ 1037445 h 1090689"/>
              <a:gd name="connsiteX8" fmla="*/ 1496198 w 1677983"/>
              <a:gd name="connsiteY8" fmla="*/ 1090689 h 1090689"/>
              <a:gd name="connsiteX9" fmla="*/ 181785 w 1677983"/>
              <a:gd name="connsiteY9" fmla="*/ 1090689 h 1090689"/>
              <a:gd name="connsiteX10" fmla="*/ 53244 w 1677983"/>
              <a:gd name="connsiteY10" fmla="*/ 1037445 h 1090689"/>
              <a:gd name="connsiteX11" fmla="*/ 1 w 1677983"/>
              <a:gd name="connsiteY11" fmla="*/ 908903 h 1090689"/>
              <a:gd name="connsiteX12" fmla="*/ 0 w 1677983"/>
              <a:gd name="connsiteY12" fmla="*/ 181785 h 1090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7983" h="1090689">
                <a:moveTo>
                  <a:pt x="0" y="181785"/>
                </a:moveTo>
                <a:cubicBezTo>
                  <a:pt x="0" y="133573"/>
                  <a:pt x="19152" y="87335"/>
                  <a:pt x="53244" y="53244"/>
                </a:cubicBezTo>
                <a:cubicBezTo>
                  <a:pt x="87335" y="19153"/>
                  <a:pt x="133573" y="1"/>
                  <a:pt x="181786" y="1"/>
                </a:cubicBezTo>
                <a:lnTo>
                  <a:pt x="1496198" y="0"/>
                </a:lnTo>
                <a:cubicBezTo>
                  <a:pt x="1544410" y="0"/>
                  <a:pt x="1590648" y="19152"/>
                  <a:pt x="1624739" y="53244"/>
                </a:cubicBezTo>
                <a:cubicBezTo>
                  <a:pt x="1658830" y="87335"/>
                  <a:pt x="1677982" y="133573"/>
                  <a:pt x="1677982" y="181786"/>
                </a:cubicBezTo>
                <a:cubicBezTo>
                  <a:pt x="1677982" y="424159"/>
                  <a:pt x="1677983" y="666531"/>
                  <a:pt x="1677983" y="908904"/>
                </a:cubicBezTo>
                <a:cubicBezTo>
                  <a:pt x="1677983" y="957116"/>
                  <a:pt x="1658831" y="1003354"/>
                  <a:pt x="1624739" y="1037445"/>
                </a:cubicBezTo>
                <a:cubicBezTo>
                  <a:pt x="1590648" y="1071536"/>
                  <a:pt x="1544410" y="1090689"/>
                  <a:pt x="1496198" y="1090689"/>
                </a:cubicBezTo>
                <a:lnTo>
                  <a:pt x="181785" y="1090689"/>
                </a:lnTo>
                <a:cubicBezTo>
                  <a:pt x="133573" y="1090689"/>
                  <a:pt x="87335" y="1071537"/>
                  <a:pt x="53244" y="1037445"/>
                </a:cubicBezTo>
                <a:cubicBezTo>
                  <a:pt x="19153" y="1003354"/>
                  <a:pt x="0" y="957116"/>
                  <a:pt x="1" y="908903"/>
                </a:cubicBezTo>
                <a:cubicBezTo>
                  <a:pt x="1" y="666530"/>
                  <a:pt x="0" y="424158"/>
                  <a:pt x="0" y="18178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9923" tIns="159923" rIns="159923" bIns="159923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Aft>
                <a:spcPct val="35000"/>
              </a:spcAft>
            </a:pPr>
            <a:r>
              <a:rPr lang="it-IT" sz="2800" dirty="0" err="1" smtClean="0"/>
              <a:t>espíritu</a:t>
            </a:r>
            <a:endParaRPr lang="it-IT" sz="2800" kern="1200" dirty="0"/>
          </a:p>
        </p:txBody>
      </p:sp>
      <p:sp>
        <p:nvSpPr>
          <p:cNvPr id="11" name="Figura a mano libera 10"/>
          <p:cNvSpPr/>
          <p:nvPr/>
        </p:nvSpPr>
        <p:spPr>
          <a:xfrm>
            <a:off x="6084168" y="4998519"/>
            <a:ext cx="2548000" cy="1238793"/>
          </a:xfrm>
          <a:custGeom>
            <a:avLst/>
            <a:gdLst>
              <a:gd name="connsiteX0" fmla="*/ 0 w 2548000"/>
              <a:gd name="connsiteY0" fmla="*/ 206470 h 1238793"/>
              <a:gd name="connsiteX1" fmla="*/ 60474 w 2548000"/>
              <a:gd name="connsiteY1" fmla="*/ 60474 h 1238793"/>
              <a:gd name="connsiteX2" fmla="*/ 206470 w 2548000"/>
              <a:gd name="connsiteY2" fmla="*/ 1 h 1238793"/>
              <a:gd name="connsiteX3" fmla="*/ 2341530 w 2548000"/>
              <a:gd name="connsiteY3" fmla="*/ 0 h 1238793"/>
              <a:gd name="connsiteX4" fmla="*/ 2487526 w 2548000"/>
              <a:gd name="connsiteY4" fmla="*/ 60474 h 1238793"/>
              <a:gd name="connsiteX5" fmla="*/ 2547999 w 2548000"/>
              <a:gd name="connsiteY5" fmla="*/ 206470 h 1238793"/>
              <a:gd name="connsiteX6" fmla="*/ 2548000 w 2548000"/>
              <a:gd name="connsiteY6" fmla="*/ 1032323 h 1238793"/>
              <a:gd name="connsiteX7" fmla="*/ 2487526 w 2548000"/>
              <a:gd name="connsiteY7" fmla="*/ 1178319 h 1238793"/>
              <a:gd name="connsiteX8" fmla="*/ 2341530 w 2548000"/>
              <a:gd name="connsiteY8" fmla="*/ 1238793 h 1238793"/>
              <a:gd name="connsiteX9" fmla="*/ 206470 w 2548000"/>
              <a:gd name="connsiteY9" fmla="*/ 1238793 h 1238793"/>
              <a:gd name="connsiteX10" fmla="*/ 60474 w 2548000"/>
              <a:gd name="connsiteY10" fmla="*/ 1178319 h 1238793"/>
              <a:gd name="connsiteX11" fmla="*/ 0 w 2548000"/>
              <a:gd name="connsiteY11" fmla="*/ 1032323 h 1238793"/>
              <a:gd name="connsiteX12" fmla="*/ 0 w 2548000"/>
              <a:gd name="connsiteY12" fmla="*/ 206470 h 1238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48000" h="1238793">
                <a:moveTo>
                  <a:pt x="0" y="206470"/>
                </a:moveTo>
                <a:cubicBezTo>
                  <a:pt x="0" y="151711"/>
                  <a:pt x="21753" y="99194"/>
                  <a:pt x="60474" y="60474"/>
                </a:cubicBezTo>
                <a:cubicBezTo>
                  <a:pt x="99195" y="21753"/>
                  <a:pt x="151711" y="0"/>
                  <a:pt x="206470" y="1"/>
                </a:cubicBezTo>
                <a:lnTo>
                  <a:pt x="2341530" y="0"/>
                </a:lnTo>
                <a:cubicBezTo>
                  <a:pt x="2396289" y="0"/>
                  <a:pt x="2448806" y="21753"/>
                  <a:pt x="2487526" y="60474"/>
                </a:cubicBezTo>
                <a:cubicBezTo>
                  <a:pt x="2526247" y="99195"/>
                  <a:pt x="2548000" y="151711"/>
                  <a:pt x="2547999" y="206470"/>
                </a:cubicBezTo>
                <a:cubicBezTo>
                  <a:pt x="2547999" y="481754"/>
                  <a:pt x="2548000" y="757039"/>
                  <a:pt x="2548000" y="1032323"/>
                </a:cubicBezTo>
                <a:cubicBezTo>
                  <a:pt x="2548000" y="1087082"/>
                  <a:pt x="2526247" y="1139599"/>
                  <a:pt x="2487526" y="1178319"/>
                </a:cubicBezTo>
                <a:cubicBezTo>
                  <a:pt x="2448805" y="1217040"/>
                  <a:pt x="2396289" y="1238793"/>
                  <a:pt x="2341530" y="1238793"/>
                </a:cubicBezTo>
                <a:lnTo>
                  <a:pt x="206470" y="1238793"/>
                </a:lnTo>
                <a:cubicBezTo>
                  <a:pt x="151711" y="1238793"/>
                  <a:pt x="99194" y="1217040"/>
                  <a:pt x="60474" y="1178319"/>
                </a:cubicBezTo>
                <a:cubicBezTo>
                  <a:pt x="21753" y="1139598"/>
                  <a:pt x="0" y="1087082"/>
                  <a:pt x="0" y="1032323"/>
                </a:cubicBezTo>
                <a:lnTo>
                  <a:pt x="0" y="20647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8103" tIns="148103" rIns="148103" bIns="148103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Aft>
                <a:spcPct val="35000"/>
              </a:spcAft>
            </a:pPr>
            <a:r>
              <a:rPr lang="es-ES" sz="2300" dirty="0" smtClean="0"/>
              <a:t>Métodos de educación y de evangelización</a:t>
            </a:r>
            <a:endParaRPr lang="it-IT" sz="2300" kern="1200" dirty="0"/>
          </a:p>
        </p:txBody>
      </p:sp>
      <p:sp>
        <p:nvSpPr>
          <p:cNvPr id="13" name="Figura a mano libera 12"/>
          <p:cNvSpPr/>
          <p:nvPr/>
        </p:nvSpPr>
        <p:spPr>
          <a:xfrm>
            <a:off x="2843808" y="5013179"/>
            <a:ext cx="2115970" cy="1090689"/>
          </a:xfrm>
          <a:custGeom>
            <a:avLst/>
            <a:gdLst>
              <a:gd name="connsiteX0" fmla="*/ 0 w 2115970"/>
              <a:gd name="connsiteY0" fmla="*/ 181785 h 1090689"/>
              <a:gd name="connsiteX1" fmla="*/ 53244 w 2115970"/>
              <a:gd name="connsiteY1" fmla="*/ 53244 h 1090689"/>
              <a:gd name="connsiteX2" fmla="*/ 181786 w 2115970"/>
              <a:gd name="connsiteY2" fmla="*/ 1 h 1090689"/>
              <a:gd name="connsiteX3" fmla="*/ 1934185 w 2115970"/>
              <a:gd name="connsiteY3" fmla="*/ 0 h 1090689"/>
              <a:gd name="connsiteX4" fmla="*/ 2062726 w 2115970"/>
              <a:gd name="connsiteY4" fmla="*/ 53244 h 1090689"/>
              <a:gd name="connsiteX5" fmla="*/ 2115969 w 2115970"/>
              <a:gd name="connsiteY5" fmla="*/ 181786 h 1090689"/>
              <a:gd name="connsiteX6" fmla="*/ 2115970 w 2115970"/>
              <a:gd name="connsiteY6" fmla="*/ 908904 h 1090689"/>
              <a:gd name="connsiteX7" fmla="*/ 2062726 w 2115970"/>
              <a:gd name="connsiteY7" fmla="*/ 1037445 h 1090689"/>
              <a:gd name="connsiteX8" fmla="*/ 1934185 w 2115970"/>
              <a:gd name="connsiteY8" fmla="*/ 1090689 h 1090689"/>
              <a:gd name="connsiteX9" fmla="*/ 181785 w 2115970"/>
              <a:gd name="connsiteY9" fmla="*/ 1090689 h 1090689"/>
              <a:gd name="connsiteX10" fmla="*/ 53244 w 2115970"/>
              <a:gd name="connsiteY10" fmla="*/ 1037445 h 1090689"/>
              <a:gd name="connsiteX11" fmla="*/ 1 w 2115970"/>
              <a:gd name="connsiteY11" fmla="*/ 908903 h 1090689"/>
              <a:gd name="connsiteX12" fmla="*/ 0 w 2115970"/>
              <a:gd name="connsiteY12" fmla="*/ 181785 h 1090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15970" h="1090689">
                <a:moveTo>
                  <a:pt x="0" y="181785"/>
                </a:moveTo>
                <a:cubicBezTo>
                  <a:pt x="0" y="133573"/>
                  <a:pt x="19152" y="87335"/>
                  <a:pt x="53244" y="53244"/>
                </a:cubicBezTo>
                <a:cubicBezTo>
                  <a:pt x="87335" y="19153"/>
                  <a:pt x="133573" y="1"/>
                  <a:pt x="181786" y="1"/>
                </a:cubicBezTo>
                <a:lnTo>
                  <a:pt x="1934185" y="0"/>
                </a:lnTo>
                <a:cubicBezTo>
                  <a:pt x="1982397" y="0"/>
                  <a:pt x="2028635" y="19152"/>
                  <a:pt x="2062726" y="53244"/>
                </a:cubicBezTo>
                <a:cubicBezTo>
                  <a:pt x="2096817" y="87335"/>
                  <a:pt x="2115969" y="133573"/>
                  <a:pt x="2115969" y="181786"/>
                </a:cubicBezTo>
                <a:cubicBezTo>
                  <a:pt x="2115969" y="424159"/>
                  <a:pt x="2115970" y="666531"/>
                  <a:pt x="2115970" y="908904"/>
                </a:cubicBezTo>
                <a:cubicBezTo>
                  <a:pt x="2115970" y="957116"/>
                  <a:pt x="2096818" y="1003354"/>
                  <a:pt x="2062726" y="1037445"/>
                </a:cubicBezTo>
                <a:cubicBezTo>
                  <a:pt x="2028635" y="1071536"/>
                  <a:pt x="1982397" y="1090689"/>
                  <a:pt x="1934185" y="1090689"/>
                </a:cubicBezTo>
                <a:lnTo>
                  <a:pt x="181785" y="1090689"/>
                </a:lnTo>
                <a:cubicBezTo>
                  <a:pt x="133573" y="1090689"/>
                  <a:pt x="87335" y="1071537"/>
                  <a:pt x="53244" y="1037445"/>
                </a:cubicBezTo>
                <a:cubicBezTo>
                  <a:pt x="19153" y="1003354"/>
                  <a:pt x="0" y="957116"/>
                  <a:pt x="1" y="908903"/>
                </a:cubicBezTo>
                <a:cubicBezTo>
                  <a:pt x="1" y="666530"/>
                  <a:pt x="0" y="424158"/>
                  <a:pt x="0" y="18178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9923" tIns="159923" rIns="159923" bIns="159923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Aft>
                <a:spcPct val="35000"/>
              </a:spcAft>
            </a:pPr>
            <a:r>
              <a:rPr lang="it-IT" sz="2800" dirty="0" err="1" smtClean="0"/>
              <a:t>formación</a:t>
            </a:r>
            <a:endParaRPr lang="it-IT" sz="2800" kern="1200" dirty="0"/>
          </a:p>
        </p:txBody>
      </p:sp>
      <p:sp>
        <p:nvSpPr>
          <p:cNvPr id="15" name="Figura a mano libera 14"/>
          <p:cNvSpPr/>
          <p:nvPr/>
        </p:nvSpPr>
        <p:spPr>
          <a:xfrm>
            <a:off x="2123728" y="2924944"/>
            <a:ext cx="1966015" cy="1090689"/>
          </a:xfrm>
          <a:custGeom>
            <a:avLst/>
            <a:gdLst>
              <a:gd name="connsiteX0" fmla="*/ 0 w 1677983"/>
              <a:gd name="connsiteY0" fmla="*/ 181785 h 1090689"/>
              <a:gd name="connsiteX1" fmla="*/ 53244 w 1677983"/>
              <a:gd name="connsiteY1" fmla="*/ 53244 h 1090689"/>
              <a:gd name="connsiteX2" fmla="*/ 181786 w 1677983"/>
              <a:gd name="connsiteY2" fmla="*/ 1 h 1090689"/>
              <a:gd name="connsiteX3" fmla="*/ 1496198 w 1677983"/>
              <a:gd name="connsiteY3" fmla="*/ 0 h 1090689"/>
              <a:gd name="connsiteX4" fmla="*/ 1624739 w 1677983"/>
              <a:gd name="connsiteY4" fmla="*/ 53244 h 1090689"/>
              <a:gd name="connsiteX5" fmla="*/ 1677982 w 1677983"/>
              <a:gd name="connsiteY5" fmla="*/ 181786 h 1090689"/>
              <a:gd name="connsiteX6" fmla="*/ 1677983 w 1677983"/>
              <a:gd name="connsiteY6" fmla="*/ 908904 h 1090689"/>
              <a:gd name="connsiteX7" fmla="*/ 1624739 w 1677983"/>
              <a:gd name="connsiteY7" fmla="*/ 1037445 h 1090689"/>
              <a:gd name="connsiteX8" fmla="*/ 1496198 w 1677983"/>
              <a:gd name="connsiteY8" fmla="*/ 1090689 h 1090689"/>
              <a:gd name="connsiteX9" fmla="*/ 181785 w 1677983"/>
              <a:gd name="connsiteY9" fmla="*/ 1090689 h 1090689"/>
              <a:gd name="connsiteX10" fmla="*/ 53244 w 1677983"/>
              <a:gd name="connsiteY10" fmla="*/ 1037445 h 1090689"/>
              <a:gd name="connsiteX11" fmla="*/ 1 w 1677983"/>
              <a:gd name="connsiteY11" fmla="*/ 908903 h 1090689"/>
              <a:gd name="connsiteX12" fmla="*/ 0 w 1677983"/>
              <a:gd name="connsiteY12" fmla="*/ 181785 h 1090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7983" h="1090689">
                <a:moveTo>
                  <a:pt x="0" y="181785"/>
                </a:moveTo>
                <a:cubicBezTo>
                  <a:pt x="0" y="133573"/>
                  <a:pt x="19152" y="87335"/>
                  <a:pt x="53244" y="53244"/>
                </a:cubicBezTo>
                <a:cubicBezTo>
                  <a:pt x="87335" y="19153"/>
                  <a:pt x="133573" y="1"/>
                  <a:pt x="181786" y="1"/>
                </a:cubicBezTo>
                <a:lnTo>
                  <a:pt x="1496198" y="0"/>
                </a:lnTo>
                <a:cubicBezTo>
                  <a:pt x="1544410" y="0"/>
                  <a:pt x="1590648" y="19152"/>
                  <a:pt x="1624739" y="53244"/>
                </a:cubicBezTo>
                <a:cubicBezTo>
                  <a:pt x="1658830" y="87335"/>
                  <a:pt x="1677982" y="133573"/>
                  <a:pt x="1677982" y="181786"/>
                </a:cubicBezTo>
                <a:cubicBezTo>
                  <a:pt x="1677982" y="424159"/>
                  <a:pt x="1677983" y="666531"/>
                  <a:pt x="1677983" y="908904"/>
                </a:cubicBezTo>
                <a:cubicBezTo>
                  <a:pt x="1677983" y="957116"/>
                  <a:pt x="1658831" y="1003354"/>
                  <a:pt x="1624739" y="1037445"/>
                </a:cubicBezTo>
                <a:cubicBezTo>
                  <a:pt x="1590648" y="1071536"/>
                  <a:pt x="1544410" y="1090689"/>
                  <a:pt x="1496198" y="1090689"/>
                </a:cubicBezTo>
                <a:lnTo>
                  <a:pt x="181785" y="1090689"/>
                </a:lnTo>
                <a:cubicBezTo>
                  <a:pt x="133573" y="1090689"/>
                  <a:pt x="87335" y="1071537"/>
                  <a:pt x="53244" y="1037445"/>
                </a:cubicBezTo>
                <a:cubicBezTo>
                  <a:pt x="19153" y="1003354"/>
                  <a:pt x="0" y="957116"/>
                  <a:pt x="1" y="908903"/>
                </a:cubicBezTo>
                <a:cubicBezTo>
                  <a:pt x="1" y="666530"/>
                  <a:pt x="0" y="424158"/>
                  <a:pt x="0" y="18178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9923" tIns="159923" rIns="159923" bIns="159923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Aft>
                <a:spcPct val="35000"/>
              </a:spcAft>
            </a:pPr>
            <a:r>
              <a:rPr lang="it-IT" sz="2800" dirty="0" err="1" smtClean="0"/>
              <a:t>relaciones</a:t>
            </a:r>
            <a:endParaRPr lang="it-IT" sz="2800" kern="1200" dirty="0"/>
          </a:p>
        </p:txBody>
      </p:sp>
      <p:sp>
        <p:nvSpPr>
          <p:cNvPr id="5" name="Rettangolo 4"/>
          <p:cNvSpPr/>
          <p:nvPr/>
        </p:nvSpPr>
        <p:spPr>
          <a:xfrm>
            <a:off x="4175726" y="3429000"/>
            <a:ext cx="28328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describe</a:t>
            </a:r>
            <a:endParaRPr lang="it-IT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 animBg="1"/>
      <p:bldP spid="9" grpId="0" animBg="1"/>
      <p:bldP spid="11" grpId="0" animBg="1"/>
      <p:bldP spid="13" grpId="0" animBg="1"/>
      <p:bldP spid="15" grpId="0" animBg="1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14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2627784" y="116632"/>
            <a:ext cx="6408711" cy="620688"/>
            <a:chOff x="2627784" y="1723093"/>
            <a:chExt cx="6120680" cy="1079154"/>
          </a:xfrm>
        </p:grpSpPr>
        <p:sp>
          <p:nvSpPr>
            <p:cNvPr id="11" name="Figura a mano libera 10"/>
            <p:cNvSpPr/>
            <p:nvPr/>
          </p:nvSpPr>
          <p:spPr>
            <a:xfrm>
              <a:off x="2627784" y="1723093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80000">
                  <a:srgbClr val="00FF00"/>
                </a:gs>
                <a:gs pos="100000">
                  <a:srgbClr val="00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600000"/>
                <a:satOff val="-12501"/>
                <a:lumOff val="1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2791964" y="1808820"/>
              <a:ext cx="391453" cy="73837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275856" y="1848289"/>
              <a:ext cx="5340980" cy="802670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misión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8" name="Figura a mano libera 17"/>
          <p:cNvSpPr/>
          <p:nvPr/>
        </p:nvSpPr>
        <p:spPr>
          <a:xfrm>
            <a:off x="3419872" y="1268760"/>
            <a:ext cx="5544616" cy="1296144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desarrollándose en  la Iglesia y para la Iglesia, está sometida a la aprobación </a:t>
            </a:r>
          </a:p>
          <a:p>
            <a:pPr algn="ctr"/>
            <a:r>
              <a:rPr lang="es-E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de su autoridad y a su legislación </a:t>
            </a:r>
            <a:endParaRPr lang="it-IT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9" name="Figura a mano libera 18"/>
          <p:cNvSpPr/>
          <p:nvPr/>
        </p:nvSpPr>
        <p:spPr>
          <a:xfrm>
            <a:off x="2627784" y="2996952"/>
            <a:ext cx="5544616" cy="1080120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encuentra su práctica actuación en el derecho particular de cada Grupo </a:t>
            </a:r>
          </a:p>
          <a:p>
            <a:pPr algn="ctr"/>
            <a:r>
              <a:rPr lang="es-E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de la Familia Salesiana.</a:t>
            </a:r>
            <a:endParaRPr lang="it-IT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0" name="Figura a mano libera 19"/>
          <p:cNvSpPr/>
          <p:nvPr/>
        </p:nvSpPr>
        <p:spPr>
          <a:xfrm>
            <a:off x="3419872" y="4581128"/>
            <a:ext cx="5544616" cy="1940448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en el caso de las Voluntarias de Don Bosco y de los otros Institutos seculares, como también para los Salesianos Cooperadores, las Damas Salesiana y las otras Asociaciones laicales salesianas, no hay una autoridad que envía.</a:t>
            </a:r>
            <a:endParaRPr lang="it-IT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2" name="Picture 3" descr="C:\Users\Utente\AppData\Local\Microsoft\Windows\Temporary Internet Files\Content.IE5\YKWSIMIN\MC900442125[1].png">
            <a:hlinkClick r:id="rId2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15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2627784" y="116632"/>
            <a:ext cx="6408711" cy="620688"/>
            <a:chOff x="2627784" y="1723093"/>
            <a:chExt cx="6120680" cy="1079154"/>
          </a:xfrm>
        </p:grpSpPr>
        <p:sp>
          <p:nvSpPr>
            <p:cNvPr id="11" name="Figura a mano libera 10"/>
            <p:cNvSpPr/>
            <p:nvPr/>
          </p:nvSpPr>
          <p:spPr>
            <a:xfrm>
              <a:off x="2627784" y="1723093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80000">
                  <a:srgbClr val="00FF00"/>
                </a:gs>
                <a:gs pos="100000">
                  <a:srgbClr val="00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600000"/>
                <a:satOff val="-12501"/>
                <a:lumOff val="1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2791964" y="1808820"/>
              <a:ext cx="391453" cy="73837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275856" y="1848289"/>
              <a:ext cx="5340980" cy="802670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misión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10" name="Immagine 9" descr="puzzle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864" y="1817440"/>
            <a:ext cx="5040560" cy="5040560"/>
          </a:xfrm>
          <a:prstGeom prst="rect">
            <a:avLst/>
          </a:prstGeom>
        </p:spPr>
      </p:pic>
      <p:sp>
        <p:nvSpPr>
          <p:cNvPr id="12" name="Figura a mano libera 11"/>
          <p:cNvSpPr/>
          <p:nvPr/>
        </p:nvSpPr>
        <p:spPr>
          <a:xfrm>
            <a:off x="4067944" y="908720"/>
            <a:ext cx="4680520" cy="864096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LA FAMILIA SALESIANA </a:t>
            </a:r>
          </a:p>
          <a:p>
            <a:pPr algn="ctr"/>
            <a:r>
              <a:rPr lang="es-E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ES UNA FAMILIA APOSTÓLICA</a:t>
            </a:r>
            <a:endParaRPr lang="it-IT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6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15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2627784" y="116632"/>
            <a:ext cx="6408711" cy="620688"/>
            <a:chOff x="2627784" y="1723093"/>
            <a:chExt cx="6120680" cy="1079154"/>
          </a:xfrm>
        </p:grpSpPr>
        <p:sp>
          <p:nvSpPr>
            <p:cNvPr id="11" name="Figura a mano libera 10"/>
            <p:cNvSpPr/>
            <p:nvPr/>
          </p:nvSpPr>
          <p:spPr>
            <a:xfrm>
              <a:off x="2627784" y="1723093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80000">
                  <a:srgbClr val="00FF00"/>
                </a:gs>
                <a:gs pos="100000">
                  <a:srgbClr val="00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600000"/>
                <a:satOff val="-12501"/>
                <a:lumOff val="1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2791964" y="1808820"/>
              <a:ext cx="391453" cy="73837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275856" y="1848289"/>
              <a:ext cx="5340980" cy="802670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misión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15" name="Immagine 14" descr="puzzle-piece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52083" y="1340768"/>
            <a:ext cx="7091917" cy="530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ttangolo 15"/>
          <p:cNvSpPr/>
          <p:nvPr/>
        </p:nvSpPr>
        <p:spPr>
          <a:xfrm>
            <a:off x="2267744" y="2852936"/>
            <a:ext cx="6876256" cy="2016224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latin typeface="Arial Rounded MT Bold" pitchFamily="34" charset="0"/>
              </a:rPr>
              <a:t>Don Bosco fundando la Sociedad de Sam Francisco de Sales y el Instituto de las Hijas de María Auxiliadora, los ha configurado como Congregaciones religiosas, no contemplativas sino “apostólicas”. </a:t>
            </a:r>
            <a:endParaRPr lang="it-IT" sz="2400" b="1" dirty="0">
              <a:ln>
                <a:solidFill>
                  <a:schemeClr val="tx1"/>
                </a:solidFill>
              </a:ln>
              <a:solidFill>
                <a:srgbClr val="000099"/>
              </a:solidFill>
              <a:latin typeface="Arial Rounded MT Bold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2267744" y="2852936"/>
            <a:ext cx="6876256" cy="2016224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latin typeface="Arial Rounded MT Bold" pitchFamily="34" charset="0"/>
              </a:rPr>
              <a:t>Todas las demás Congregaciones religiosas pertenecientes hoy a la Familia Slaesiana tienen una clara orientación apostólica y hacen parte de los institutos religiosos reconocidos como “apostólicos”.</a:t>
            </a:r>
            <a:endParaRPr lang="it-IT" sz="2400" b="1" dirty="0">
              <a:ln>
                <a:solidFill>
                  <a:schemeClr val="tx1"/>
                </a:solidFill>
              </a:ln>
              <a:solidFill>
                <a:srgbClr val="000099"/>
              </a:solidFill>
              <a:latin typeface="Arial Rounded MT Bold" pitchFamily="34" charset="0"/>
            </a:endParaRPr>
          </a:p>
        </p:txBody>
      </p:sp>
      <p:pic>
        <p:nvPicPr>
          <p:cNvPr id="12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15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2627784" y="116632"/>
            <a:ext cx="6408711" cy="620688"/>
            <a:chOff x="2627784" y="1723093"/>
            <a:chExt cx="6120680" cy="1079154"/>
          </a:xfrm>
        </p:grpSpPr>
        <p:sp>
          <p:nvSpPr>
            <p:cNvPr id="11" name="Figura a mano libera 10"/>
            <p:cNvSpPr/>
            <p:nvPr/>
          </p:nvSpPr>
          <p:spPr>
            <a:xfrm>
              <a:off x="2627784" y="1723093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80000">
                  <a:srgbClr val="00FF00"/>
                </a:gs>
                <a:gs pos="100000">
                  <a:srgbClr val="00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600000"/>
                <a:satOff val="-12501"/>
                <a:lumOff val="1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2791964" y="1808820"/>
              <a:ext cx="391453" cy="73837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275856" y="1848289"/>
              <a:ext cx="4991207" cy="802670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misión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0" name="Figura a mano libera 9"/>
          <p:cNvSpPr/>
          <p:nvPr/>
        </p:nvSpPr>
        <p:spPr>
          <a:xfrm>
            <a:off x="4067944" y="908720"/>
            <a:ext cx="4680520" cy="864096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Grupos que han surgido en los llamados lugares de “misión”</a:t>
            </a:r>
            <a:endParaRPr lang="it-IT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</a:endParaRPr>
          </a:p>
        </p:txBody>
      </p:sp>
      <p:grpSp>
        <p:nvGrpSpPr>
          <p:cNvPr id="22" name="Gruppo 21"/>
          <p:cNvGrpSpPr/>
          <p:nvPr/>
        </p:nvGrpSpPr>
        <p:grpSpPr>
          <a:xfrm rot="21256990">
            <a:off x="2193989" y="1705132"/>
            <a:ext cx="5920210" cy="1008112"/>
            <a:chOff x="2373621" y="2204864"/>
            <a:chExt cx="5920210" cy="1008112"/>
          </a:xfrm>
        </p:grpSpPr>
        <p:pic>
          <p:nvPicPr>
            <p:cNvPr id="19" name="Immagine 18" descr="PUZZLE ELE.jpg"/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>
            <a:xfrm>
              <a:off x="2555776" y="2204864"/>
              <a:ext cx="1473394" cy="1008112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2373621" y="2348880"/>
              <a:ext cx="5920210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1" dirty="0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FF6699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Hermanas de la Caridad de Jesús</a:t>
              </a:r>
              <a:endParaRPr lang="it-IT" sz="28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66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27" name="Gruppo 26"/>
          <p:cNvGrpSpPr/>
          <p:nvPr/>
        </p:nvGrpSpPr>
        <p:grpSpPr>
          <a:xfrm rot="300452">
            <a:off x="3700032" y="2485757"/>
            <a:ext cx="5444280" cy="1008112"/>
            <a:chOff x="3544317" y="2593141"/>
            <a:chExt cx="5444280" cy="1008112"/>
          </a:xfrm>
        </p:grpSpPr>
        <p:pic>
          <p:nvPicPr>
            <p:cNvPr id="21" name="Immagine 20" descr="PUZZLE ELE.jpg"/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000099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>
            <a:xfrm rot="8856049">
              <a:off x="7515203" y="2593141"/>
              <a:ext cx="1473394" cy="1008112"/>
            </a:xfrm>
            <a:prstGeom prst="rect">
              <a:avLst/>
            </a:prstGeom>
          </p:spPr>
        </p:pic>
        <p:sp>
          <p:nvSpPr>
            <p:cNvPr id="24" name="Rettangolo 23"/>
            <p:cNvSpPr/>
            <p:nvPr/>
          </p:nvSpPr>
          <p:spPr>
            <a:xfrm>
              <a:off x="3544317" y="2636911"/>
              <a:ext cx="5280518" cy="95410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2800" b="1" dirty="0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lumMod val="40000"/>
                      <a:lumOff val="6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Hermanas siervas del Corazón Inmaculado de María</a:t>
              </a:r>
              <a:endParaRPr lang="it-IT" sz="28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2" name="Gruppo 31"/>
          <p:cNvGrpSpPr/>
          <p:nvPr/>
        </p:nvGrpSpPr>
        <p:grpSpPr>
          <a:xfrm>
            <a:off x="2771800" y="3140968"/>
            <a:ext cx="5760640" cy="1473394"/>
            <a:chOff x="2718564" y="3296605"/>
            <a:chExt cx="5760640" cy="1473394"/>
          </a:xfrm>
        </p:grpSpPr>
        <p:pic>
          <p:nvPicPr>
            <p:cNvPr id="25" name="Immagine 24" descr="PUZZLE ELE.jpg"/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00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>
            <a:xfrm rot="13732104">
              <a:off x="2485923" y="3529246"/>
              <a:ext cx="1473394" cy="1008112"/>
            </a:xfrm>
            <a:prstGeom prst="rect">
              <a:avLst/>
            </a:prstGeom>
          </p:spPr>
        </p:pic>
        <p:sp>
          <p:nvSpPr>
            <p:cNvPr id="26" name="Rettangolo 25"/>
            <p:cNvSpPr/>
            <p:nvPr/>
          </p:nvSpPr>
          <p:spPr>
            <a:xfrm>
              <a:off x="3075673" y="3710650"/>
              <a:ext cx="5403531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1" dirty="0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66FF66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Hermanas Misioneras de </a:t>
              </a:r>
            </a:p>
            <a:p>
              <a:pPr algn="ctr"/>
              <a:r>
                <a:rPr lang="es-ES" sz="2800" b="1" dirty="0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66FF66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María Auxilio de los Cristianos</a:t>
              </a:r>
              <a:endParaRPr lang="it-IT" sz="28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66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6" name="Gruppo 35"/>
          <p:cNvGrpSpPr/>
          <p:nvPr/>
        </p:nvGrpSpPr>
        <p:grpSpPr>
          <a:xfrm rot="316369">
            <a:off x="2738516" y="5591640"/>
            <a:ext cx="4669999" cy="1057772"/>
            <a:chOff x="2683327" y="5683596"/>
            <a:chExt cx="4669999" cy="1057772"/>
          </a:xfrm>
        </p:grpSpPr>
        <p:pic>
          <p:nvPicPr>
            <p:cNvPr id="30" name="Immagine 29" descr="PUZZLE ELE.jpg"/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>
            <a:xfrm rot="10631794">
              <a:off x="2683327" y="5683596"/>
              <a:ext cx="1473394" cy="1008112"/>
            </a:xfrm>
            <a:prstGeom prst="rect">
              <a:avLst/>
            </a:prstGeom>
          </p:spPr>
        </p:pic>
        <p:sp>
          <p:nvSpPr>
            <p:cNvPr id="31" name="Rettangolo 30"/>
            <p:cNvSpPr/>
            <p:nvPr/>
          </p:nvSpPr>
          <p:spPr>
            <a:xfrm>
              <a:off x="3632436" y="5787261"/>
              <a:ext cx="3720890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1" dirty="0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Hijas de la realeza </a:t>
              </a:r>
            </a:p>
            <a:p>
              <a:pPr algn="ctr"/>
              <a:r>
                <a:rPr lang="es-ES" sz="2800" b="1" dirty="0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de María Inmaculada</a:t>
              </a:r>
              <a:endParaRPr lang="it-IT" sz="2800" b="1" cap="none" spc="0" dirty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5" name="Gruppo 34"/>
          <p:cNvGrpSpPr/>
          <p:nvPr/>
        </p:nvGrpSpPr>
        <p:grpSpPr>
          <a:xfrm rot="270811">
            <a:off x="2655071" y="4661054"/>
            <a:ext cx="6457857" cy="1008112"/>
            <a:chOff x="2686143" y="4725144"/>
            <a:chExt cx="6457857" cy="1008112"/>
          </a:xfrm>
        </p:grpSpPr>
        <p:pic>
          <p:nvPicPr>
            <p:cNvPr id="33" name="Immagine 32" descr="PUZZLE ELE.jpg"/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00B0F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>
            <a:xfrm>
              <a:off x="7670606" y="4725144"/>
              <a:ext cx="1473394" cy="1008112"/>
            </a:xfrm>
            <a:prstGeom prst="rect">
              <a:avLst/>
            </a:prstGeom>
          </p:spPr>
        </p:pic>
        <p:sp>
          <p:nvSpPr>
            <p:cNvPr id="34" name="Rettangolo 33"/>
            <p:cNvSpPr/>
            <p:nvPr/>
          </p:nvSpPr>
          <p:spPr>
            <a:xfrm>
              <a:off x="2686143" y="4749081"/>
              <a:ext cx="5764207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dirty="0" err="1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Hermanas</a:t>
              </a:r>
              <a:r>
                <a:rPr lang="it-IT" sz="2800" b="1" dirty="0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r>
                <a:rPr lang="it-IT" sz="2800" b="1" dirty="0" err="1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Catequistas</a:t>
              </a:r>
              <a:r>
                <a:rPr lang="it-IT" sz="2800" b="1" dirty="0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</a:p>
            <a:p>
              <a:pPr algn="ctr"/>
              <a:r>
                <a:rPr lang="it-IT" sz="2800" b="1" dirty="0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de </a:t>
              </a:r>
              <a:r>
                <a:rPr lang="it-IT" sz="2800" b="1" dirty="0" err="1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María</a:t>
              </a:r>
              <a:r>
                <a:rPr lang="it-IT" sz="2800" b="1" dirty="0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r>
                <a:rPr lang="it-IT" sz="2800" b="1" dirty="0" err="1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Inmaculada</a:t>
              </a:r>
              <a:r>
                <a:rPr lang="it-IT" sz="2800" b="1" dirty="0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r>
                <a:rPr lang="it-IT" sz="2800" b="1" dirty="0" err="1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Auxiliadora</a:t>
              </a:r>
              <a:endParaRPr lang="it-IT" sz="28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28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15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2627784" y="116632"/>
            <a:ext cx="6408711" cy="620688"/>
            <a:chOff x="2627784" y="1723093"/>
            <a:chExt cx="6120680" cy="1079154"/>
          </a:xfrm>
        </p:grpSpPr>
        <p:sp>
          <p:nvSpPr>
            <p:cNvPr id="11" name="Figura a mano libera 10"/>
            <p:cNvSpPr/>
            <p:nvPr/>
          </p:nvSpPr>
          <p:spPr>
            <a:xfrm>
              <a:off x="2627784" y="1723093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80000">
                  <a:srgbClr val="00FF00"/>
                </a:gs>
                <a:gs pos="100000">
                  <a:srgbClr val="00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600000"/>
                <a:satOff val="-12501"/>
                <a:lumOff val="1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2791964" y="1808820"/>
              <a:ext cx="391453" cy="73837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275856" y="1848289"/>
              <a:ext cx="5340980" cy="802670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misión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0" name="Figura a mano libera 9"/>
          <p:cNvSpPr/>
          <p:nvPr/>
        </p:nvSpPr>
        <p:spPr>
          <a:xfrm>
            <a:off x="4067944" y="908720"/>
            <a:ext cx="4680520" cy="864096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Grupos que han surgido en los llamados lugares de “misión”</a:t>
            </a:r>
            <a:endParaRPr lang="it-IT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</a:endParaRPr>
          </a:p>
        </p:txBody>
      </p:sp>
      <p:grpSp>
        <p:nvGrpSpPr>
          <p:cNvPr id="3" name="Gruppo 21"/>
          <p:cNvGrpSpPr/>
          <p:nvPr/>
        </p:nvGrpSpPr>
        <p:grpSpPr>
          <a:xfrm rot="21055573">
            <a:off x="2508744" y="2632856"/>
            <a:ext cx="6432939" cy="1159985"/>
            <a:chOff x="2555776" y="2052991"/>
            <a:chExt cx="6432939" cy="1159985"/>
          </a:xfrm>
        </p:grpSpPr>
        <p:pic>
          <p:nvPicPr>
            <p:cNvPr id="19" name="Immagine 18" descr="PUZZLE ELE.jpg"/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C0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>
            <a:xfrm>
              <a:off x="2555776" y="2204864"/>
              <a:ext cx="1473394" cy="1008112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2844597" y="2052991"/>
              <a:ext cx="6144118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dirty="0" err="1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Hermanas</a:t>
              </a:r>
              <a:r>
                <a:rPr lang="it-IT" sz="2800" b="1" dirty="0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r>
                <a:rPr lang="it-IT" sz="2800" b="1" dirty="0" err="1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Anunciadoras</a:t>
              </a:r>
              <a:r>
                <a:rPr lang="it-IT" sz="2800" b="1" dirty="0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del </a:t>
              </a:r>
              <a:r>
                <a:rPr lang="it-IT" sz="2800" b="1" dirty="0" err="1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Señor</a:t>
              </a:r>
              <a:endParaRPr lang="it-IT" sz="28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4" name="Gruppo 26"/>
          <p:cNvGrpSpPr/>
          <p:nvPr/>
        </p:nvGrpSpPr>
        <p:grpSpPr>
          <a:xfrm rot="847522">
            <a:off x="3119151" y="4624238"/>
            <a:ext cx="5672812" cy="1008112"/>
            <a:chOff x="3315785" y="2593141"/>
            <a:chExt cx="5672812" cy="1008112"/>
          </a:xfrm>
        </p:grpSpPr>
        <p:pic>
          <p:nvPicPr>
            <p:cNvPr id="21" name="Immagine 20" descr="PUZZLE ELE.jpg"/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>
            <a:xfrm rot="8856049">
              <a:off x="7515203" y="2593141"/>
              <a:ext cx="1473394" cy="1008112"/>
            </a:xfrm>
            <a:prstGeom prst="rect">
              <a:avLst/>
            </a:prstGeom>
          </p:spPr>
        </p:pic>
        <p:sp>
          <p:nvSpPr>
            <p:cNvPr id="24" name="Rettangolo 23"/>
            <p:cNvSpPr/>
            <p:nvPr/>
          </p:nvSpPr>
          <p:spPr>
            <a:xfrm>
              <a:off x="3315785" y="2873395"/>
              <a:ext cx="5305748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dirty="0" err="1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Hermanas</a:t>
              </a:r>
              <a:r>
                <a:rPr lang="it-IT" sz="2800" b="1" dirty="0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de </a:t>
              </a:r>
              <a:r>
                <a:rPr lang="it-IT" sz="2800" b="1" dirty="0" err="1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María</a:t>
              </a:r>
              <a:r>
                <a:rPr lang="it-IT" sz="2800" b="1" dirty="0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r>
                <a:rPr lang="it-IT" sz="2800" b="1" dirty="0" err="1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Auxiliatrix</a:t>
              </a:r>
              <a:endParaRPr lang="it-IT" sz="28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16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15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2627784" y="116632"/>
            <a:ext cx="6408711" cy="620688"/>
            <a:chOff x="2627784" y="1723093"/>
            <a:chExt cx="6120680" cy="1079154"/>
          </a:xfrm>
        </p:grpSpPr>
        <p:sp>
          <p:nvSpPr>
            <p:cNvPr id="11" name="Figura a mano libera 10"/>
            <p:cNvSpPr/>
            <p:nvPr/>
          </p:nvSpPr>
          <p:spPr>
            <a:xfrm>
              <a:off x="2627784" y="1723093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80000">
                  <a:srgbClr val="00FF00"/>
                </a:gs>
                <a:gs pos="100000">
                  <a:srgbClr val="00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600000"/>
                <a:satOff val="-12501"/>
                <a:lumOff val="1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2791964" y="1808820"/>
              <a:ext cx="391453" cy="73837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275856" y="1848289"/>
              <a:ext cx="5340980" cy="802670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misión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0" name="Figura a mano libera 9"/>
          <p:cNvSpPr/>
          <p:nvPr/>
        </p:nvSpPr>
        <p:spPr>
          <a:xfrm>
            <a:off x="3779912" y="908720"/>
            <a:ext cx="4968552" cy="2016224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Asociaciones eclesiales de tipo apostólico con el objetivo específico de actuar de modo amplio y capilar y con modalidades seculares, la misión de don Bosco y de los respectivos Fundadores.</a:t>
            </a:r>
            <a:endParaRPr lang="it-IT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</a:endParaRPr>
          </a:p>
        </p:txBody>
      </p:sp>
      <p:grpSp>
        <p:nvGrpSpPr>
          <p:cNvPr id="3" name="Gruppo 21"/>
          <p:cNvGrpSpPr/>
          <p:nvPr/>
        </p:nvGrpSpPr>
        <p:grpSpPr>
          <a:xfrm>
            <a:off x="3491880" y="3140968"/>
            <a:ext cx="5078419" cy="1008112"/>
            <a:chOff x="2555776" y="2204864"/>
            <a:chExt cx="5078419" cy="1008112"/>
          </a:xfrm>
        </p:grpSpPr>
        <p:pic>
          <p:nvPicPr>
            <p:cNvPr id="19" name="Immagine 18" descr="PUZZLE ELE.jpg"/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C0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>
            <a:xfrm>
              <a:off x="2555776" y="2204864"/>
              <a:ext cx="1473394" cy="1008112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3033255" y="2348880"/>
              <a:ext cx="4600940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dirty="0" err="1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Salesianos</a:t>
              </a:r>
              <a:r>
                <a:rPr lang="it-IT" sz="2800" b="1" dirty="0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r>
                <a:rPr lang="it-IT" sz="2800" b="1" dirty="0" err="1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Cooperadores</a:t>
              </a:r>
              <a:endParaRPr lang="it-IT" sz="28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4" name="Gruppo 26"/>
          <p:cNvGrpSpPr/>
          <p:nvPr/>
        </p:nvGrpSpPr>
        <p:grpSpPr>
          <a:xfrm rot="20778978">
            <a:off x="5541272" y="4696751"/>
            <a:ext cx="3533635" cy="1008112"/>
            <a:chOff x="5302616" y="2593141"/>
            <a:chExt cx="3685981" cy="1008112"/>
          </a:xfrm>
        </p:grpSpPr>
        <p:pic>
          <p:nvPicPr>
            <p:cNvPr id="21" name="Immagine 20" descr="PUZZLE ELE.jpg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>
            <a:xfrm rot="8856049">
              <a:off x="7515203" y="2593141"/>
              <a:ext cx="1473394" cy="1008112"/>
            </a:xfrm>
            <a:prstGeom prst="rect">
              <a:avLst/>
            </a:prstGeom>
          </p:spPr>
        </p:pic>
        <p:sp>
          <p:nvSpPr>
            <p:cNvPr id="24" name="Rettangolo 23"/>
            <p:cNvSpPr/>
            <p:nvPr/>
          </p:nvSpPr>
          <p:spPr>
            <a:xfrm>
              <a:off x="5302616" y="2665149"/>
              <a:ext cx="346662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dirty="0" err="1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Damas</a:t>
              </a:r>
              <a:r>
                <a:rPr lang="it-IT" sz="2800" b="1" dirty="0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r>
                <a:rPr lang="it-IT" sz="2800" b="1" dirty="0" err="1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Salesianas</a:t>
              </a:r>
              <a:endParaRPr lang="it-IT" sz="28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5" name="Gruppo 26"/>
          <p:cNvGrpSpPr/>
          <p:nvPr/>
        </p:nvGrpSpPr>
        <p:grpSpPr>
          <a:xfrm rot="434393">
            <a:off x="1930888" y="4151926"/>
            <a:ext cx="4680013" cy="1008112"/>
            <a:chOff x="4389585" y="2589803"/>
            <a:chExt cx="4881783" cy="1008112"/>
          </a:xfrm>
        </p:grpSpPr>
        <p:pic>
          <p:nvPicPr>
            <p:cNvPr id="16" name="Immagine 15" descr="PUZZLE ELE.jpg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0000FF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>
            <a:xfrm rot="8856049">
              <a:off x="4389585" y="2589803"/>
              <a:ext cx="1473394" cy="1008112"/>
            </a:xfrm>
            <a:prstGeom prst="rect">
              <a:avLst/>
            </a:prstGeom>
          </p:spPr>
        </p:pic>
        <p:sp>
          <p:nvSpPr>
            <p:cNvPr id="17" name="Rettangolo 16"/>
            <p:cNvSpPr/>
            <p:nvPr/>
          </p:nvSpPr>
          <p:spPr>
            <a:xfrm>
              <a:off x="4790840" y="2628744"/>
              <a:ext cx="4480528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dirty="0" err="1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Testigos</a:t>
              </a:r>
              <a:r>
                <a:rPr lang="it-IT" sz="2800" b="1" dirty="0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del </a:t>
              </a:r>
              <a:r>
                <a:rPr lang="it-IT" sz="2800" b="1" dirty="0" err="1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Resucitado</a:t>
              </a:r>
              <a:endParaRPr lang="it-IT" sz="28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8" name="Gruppo 26"/>
          <p:cNvGrpSpPr/>
          <p:nvPr/>
        </p:nvGrpSpPr>
        <p:grpSpPr>
          <a:xfrm>
            <a:off x="2987824" y="5661248"/>
            <a:ext cx="3608088" cy="1008112"/>
            <a:chOff x="5224954" y="2593141"/>
            <a:chExt cx="3763643" cy="1008112"/>
          </a:xfrm>
        </p:grpSpPr>
        <p:pic>
          <p:nvPicPr>
            <p:cNvPr id="22" name="Immagine 21" descr="PUZZLE ELE.jpg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>
            <a:xfrm rot="8856049">
              <a:off x="7515203" y="2593141"/>
              <a:ext cx="1473394" cy="1008112"/>
            </a:xfrm>
            <a:prstGeom prst="rect">
              <a:avLst/>
            </a:prstGeom>
          </p:spPr>
        </p:pic>
        <p:sp>
          <p:nvSpPr>
            <p:cNvPr id="23" name="Rettangolo 22"/>
            <p:cNvSpPr/>
            <p:nvPr/>
          </p:nvSpPr>
          <p:spPr>
            <a:xfrm>
              <a:off x="5224954" y="2593141"/>
              <a:ext cx="3006794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dirty="0" err="1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Canción</a:t>
              </a:r>
              <a:r>
                <a:rPr lang="it-IT" sz="2800" b="1" dirty="0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r>
                <a:rPr lang="it-IT" sz="2800" b="1" dirty="0" err="1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Nueva</a:t>
              </a:r>
              <a:r>
                <a:rPr lang="it-IT" sz="2800" b="1" dirty="0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</a:p>
            <a:p>
              <a:pPr algn="ctr"/>
              <a:r>
                <a:rPr lang="it-IT" sz="2800" b="1" dirty="0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[</a:t>
              </a:r>
              <a:r>
                <a:rPr lang="it-IT" sz="2800" b="1" dirty="0" err="1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Canção</a:t>
              </a:r>
              <a:r>
                <a:rPr lang="it-IT" sz="2800" b="1" dirty="0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Nova]</a:t>
              </a:r>
            </a:p>
          </p:txBody>
        </p:sp>
      </p:grpSp>
      <p:pic>
        <p:nvPicPr>
          <p:cNvPr id="26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15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2627784" y="116632"/>
            <a:ext cx="6408711" cy="620688"/>
            <a:chOff x="2627784" y="1723093"/>
            <a:chExt cx="6120680" cy="1079154"/>
          </a:xfrm>
        </p:grpSpPr>
        <p:sp>
          <p:nvSpPr>
            <p:cNvPr id="11" name="Figura a mano libera 10"/>
            <p:cNvSpPr/>
            <p:nvPr/>
          </p:nvSpPr>
          <p:spPr>
            <a:xfrm>
              <a:off x="2627784" y="1723093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80000">
                  <a:srgbClr val="00FF00"/>
                </a:gs>
                <a:gs pos="100000">
                  <a:srgbClr val="00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600000"/>
                <a:satOff val="-12501"/>
                <a:lumOff val="1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2791964" y="1808820"/>
              <a:ext cx="391453" cy="73837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275856" y="1848289"/>
              <a:ext cx="5340980" cy="802670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misión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0" name="Figura a mano libera 9"/>
          <p:cNvSpPr/>
          <p:nvPr/>
        </p:nvSpPr>
        <p:spPr>
          <a:xfrm>
            <a:off x="3563888" y="836712"/>
            <a:ext cx="5400600" cy="1872208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Todos los Institutos Seculares tienen finalidades apostólicas: desarrollan un apostolado salesiano de tipo secular en el contexto de la familia, del mundo del trabajo, de las relaciones sociales, </a:t>
            </a:r>
          </a:p>
          <a:p>
            <a:pPr algn="ctr"/>
            <a:r>
              <a:rPr lang="es-E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de los empeños civiles.</a:t>
            </a:r>
            <a:endParaRPr lang="it-IT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</a:endParaRPr>
          </a:p>
        </p:txBody>
      </p:sp>
      <p:grpSp>
        <p:nvGrpSpPr>
          <p:cNvPr id="3" name="Gruppo 21"/>
          <p:cNvGrpSpPr/>
          <p:nvPr/>
        </p:nvGrpSpPr>
        <p:grpSpPr>
          <a:xfrm>
            <a:off x="2987824" y="2852936"/>
            <a:ext cx="5093937" cy="1008112"/>
            <a:chOff x="2555776" y="2204864"/>
            <a:chExt cx="5093937" cy="1008112"/>
          </a:xfrm>
        </p:grpSpPr>
        <p:pic>
          <p:nvPicPr>
            <p:cNvPr id="19" name="Immagine 18" descr="PUZZLE ELE.jpg"/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00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>
            <a:xfrm>
              <a:off x="2555776" y="2204864"/>
              <a:ext cx="1473394" cy="1008112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3017739" y="2348880"/>
              <a:ext cx="4631974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dirty="0" err="1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00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Voluntarias</a:t>
              </a:r>
              <a:r>
                <a:rPr lang="it-IT" sz="2800" b="1" dirty="0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00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de Don Bosco</a:t>
              </a:r>
            </a:p>
          </p:txBody>
        </p:sp>
      </p:grpSp>
      <p:grpSp>
        <p:nvGrpSpPr>
          <p:cNvPr id="4" name="Gruppo 26"/>
          <p:cNvGrpSpPr/>
          <p:nvPr/>
        </p:nvGrpSpPr>
        <p:grpSpPr>
          <a:xfrm rot="21176254">
            <a:off x="3991526" y="4085412"/>
            <a:ext cx="4893055" cy="1167906"/>
            <a:chOff x="4160315" y="1975591"/>
            <a:chExt cx="5104009" cy="1167906"/>
          </a:xfrm>
        </p:grpSpPr>
        <p:pic>
          <p:nvPicPr>
            <p:cNvPr id="21" name="Immagine 20" descr="PUZZLE ELE.jpg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>
            <a:xfrm rot="8856049">
              <a:off x="7790930" y="1975591"/>
              <a:ext cx="1473394" cy="1008112"/>
            </a:xfrm>
            <a:prstGeom prst="rect">
              <a:avLst/>
            </a:prstGeom>
          </p:spPr>
        </p:pic>
        <p:sp>
          <p:nvSpPr>
            <p:cNvPr id="24" name="Rettangolo 23"/>
            <p:cNvSpPr/>
            <p:nvPr/>
          </p:nvSpPr>
          <p:spPr>
            <a:xfrm>
              <a:off x="4160315" y="2620277"/>
              <a:ext cx="5080817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dirty="0" err="1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Voluntarios</a:t>
              </a:r>
              <a:r>
                <a:rPr lang="it-IT" sz="2800" b="1" dirty="0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con Don Bosco</a:t>
              </a:r>
            </a:p>
          </p:txBody>
        </p:sp>
      </p:grpSp>
      <p:grpSp>
        <p:nvGrpSpPr>
          <p:cNvPr id="5" name="Gruppo 26"/>
          <p:cNvGrpSpPr/>
          <p:nvPr/>
        </p:nvGrpSpPr>
        <p:grpSpPr>
          <a:xfrm rot="20999520">
            <a:off x="2108374" y="3938365"/>
            <a:ext cx="4733465" cy="1097676"/>
            <a:chOff x="4389585" y="2500239"/>
            <a:chExt cx="4937538" cy="1097676"/>
          </a:xfrm>
        </p:grpSpPr>
        <p:pic>
          <p:nvPicPr>
            <p:cNvPr id="16" name="Immagine 15" descr="PUZZLE ELE.jpg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0000FF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>
            <a:xfrm rot="8856049">
              <a:off x="4389585" y="2589803"/>
              <a:ext cx="1473394" cy="1008112"/>
            </a:xfrm>
            <a:prstGeom prst="rect">
              <a:avLst/>
            </a:prstGeom>
          </p:spPr>
        </p:pic>
        <p:sp>
          <p:nvSpPr>
            <p:cNvPr id="17" name="Rettangolo 16"/>
            <p:cNvSpPr/>
            <p:nvPr/>
          </p:nvSpPr>
          <p:spPr>
            <a:xfrm>
              <a:off x="5342143" y="2500239"/>
              <a:ext cx="3984980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 b="1" dirty="0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Hijas de la realeza </a:t>
              </a:r>
            </a:p>
            <a:p>
              <a:pPr algn="ctr"/>
              <a:r>
                <a:rPr lang="es-ES" sz="2800" b="1" dirty="0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de María Inmaculada</a:t>
              </a:r>
              <a:endParaRPr lang="it-IT" sz="28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6" name="Gruppo 26"/>
          <p:cNvGrpSpPr/>
          <p:nvPr/>
        </p:nvGrpSpPr>
        <p:grpSpPr>
          <a:xfrm>
            <a:off x="3094042" y="5589240"/>
            <a:ext cx="2873199" cy="1008112"/>
            <a:chOff x="5991526" y="2593141"/>
            <a:chExt cx="2997071" cy="1008112"/>
          </a:xfrm>
        </p:grpSpPr>
        <p:pic>
          <p:nvPicPr>
            <p:cNvPr id="22" name="Immagine 21" descr="PUZZLE ELE.jpg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>
            <a:xfrm rot="8856049">
              <a:off x="7515203" y="2593141"/>
              <a:ext cx="1473394" cy="1008112"/>
            </a:xfrm>
            <a:prstGeom prst="rect">
              <a:avLst/>
            </a:prstGeom>
          </p:spPr>
        </p:pic>
        <p:sp>
          <p:nvSpPr>
            <p:cNvPr id="23" name="Rettangolo 22"/>
            <p:cNvSpPr/>
            <p:nvPr/>
          </p:nvSpPr>
          <p:spPr>
            <a:xfrm>
              <a:off x="5991526" y="2665149"/>
              <a:ext cx="2088804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dirty="0" err="1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Discípulos</a:t>
              </a:r>
              <a:endParaRPr lang="it-IT" sz="28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26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15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2627784" y="116632"/>
            <a:ext cx="6408711" cy="620688"/>
            <a:chOff x="2627784" y="1723093"/>
            <a:chExt cx="6120680" cy="1079154"/>
          </a:xfrm>
        </p:grpSpPr>
        <p:sp>
          <p:nvSpPr>
            <p:cNvPr id="11" name="Figura a mano libera 10"/>
            <p:cNvSpPr/>
            <p:nvPr/>
          </p:nvSpPr>
          <p:spPr>
            <a:xfrm>
              <a:off x="2627784" y="1723093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80000">
                  <a:srgbClr val="00FF00"/>
                </a:gs>
                <a:gs pos="100000">
                  <a:srgbClr val="00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600000"/>
                <a:satOff val="-12501"/>
                <a:lumOff val="1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2791964" y="1808820"/>
              <a:ext cx="391453" cy="73837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275856" y="1848289"/>
              <a:ext cx="5340980" cy="802670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misión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25" name="Immagine 24" descr="puzzle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667000" y="1568202"/>
            <a:ext cx="5649416" cy="4237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Rettangolo 25"/>
          <p:cNvSpPr/>
          <p:nvPr/>
        </p:nvSpPr>
        <p:spPr>
          <a:xfrm>
            <a:off x="3059832" y="4149080"/>
            <a:ext cx="5760640" cy="1728192"/>
          </a:xfrm>
          <a:prstGeom prst="rect">
            <a:avLst/>
          </a:prstGeom>
          <a:solidFill>
            <a:srgbClr val="00B0F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00FF"/>
                </a:solidFill>
                <a:effectLst>
                  <a:outerShdw blurRad="38100" dist="12700" dir="2400000" algn="tl" rotWithShape="0">
                    <a:prstClr val="black"/>
                  </a:outerShdw>
                </a:effectLst>
                <a:latin typeface="Arial Rounded MT Bold" pitchFamily="34" charset="0"/>
              </a:rPr>
              <a:t>En virtud de su particular vocación, la persona individual que pertenece a los distintos Grupos </a:t>
            </a:r>
          </a:p>
          <a:p>
            <a:pPr algn="ctr"/>
            <a:r>
              <a:rPr lang="es-ES" dirty="0" smtClean="0">
                <a:solidFill>
                  <a:srgbClr val="0000FF"/>
                </a:solidFill>
                <a:effectLst>
                  <a:outerShdw blurRad="38100" dist="12700" dir="2400000" algn="tl" rotWithShape="0">
                    <a:prstClr val="black"/>
                  </a:outerShdw>
                </a:effectLst>
                <a:latin typeface="Arial Rounded MT Bold" pitchFamily="34" charset="0"/>
              </a:rPr>
              <a:t>es una persona enviada y, por tanto, llamada a desarrollar la misión común, según el rol </a:t>
            </a:r>
          </a:p>
          <a:p>
            <a:pPr algn="ctr"/>
            <a:r>
              <a:rPr lang="es-ES" dirty="0" smtClean="0">
                <a:solidFill>
                  <a:srgbClr val="0000FF"/>
                </a:solidFill>
                <a:effectLst>
                  <a:outerShdw blurRad="38100" dist="12700" dir="2400000" algn="tl" rotWithShape="0">
                    <a:prstClr val="black"/>
                  </a:outerShdw>
                </a:effectLst>
                <a:latin typeface="Arial Rounded MT Bold" pitchFamily="34" charset="0"/>
              </a:rPr>
              <a:t>que se le encomienda, las capacidades </a:t>
            </a:r>
          </a:p>
          <a:p>
            <a:pPr algn="ctr"/>
            <a:r>
              <a:rPr lang="es-ES" dirty="0" smtClean="0">
                <a:solidFill>
                  <a:srgbClr val="0000FF"/>
                </a:solidFill>
                <a:effectLst>
                  <a:outerShdw blurRad="38100" dist="12700" dir="2400000" algn="tl" rotWithShape="0">
                    <a:prstClr val="black"/>
                  </a:outerShdw>
                </a:effectLst>
                <a:latin typeface="Arial Rounded MT Bold" pitchFamily="34" charset="0"/>
              </a:rPr>
              <a:t>y las posibilidades propias. </a:t>
            </a:r>
            <a:endParaRPr lang="it-IT" dirty="0">
              <a:solidFill>
                <a:srgbClr val="0000FF"/>
              </a:solidFill>
              <a:effectLst>
                <a:outerShdw blurRad="38100" dist="12700" dir="2400000" algn="tl" rotWithShape="0">
                  <a:prstClr val="black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0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16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2627784" y="116632"/>
            <a:ext cx="6408711" cy="620688"/>
            <a:chOff x="2627784" y="1723093"/>
            <a:chExt cx="6120680" cy="1079154"/>
          </a:xfrm>
        </p:grpSpPr>
        <p:sp>
          <p:nvSpPr>
            <p:cNvPr id="11" name="Figura a mano libera 10"/>
            <p:cNvSpPr/>
            <p:nvPr/>
          </p:nvSpPr>
          <p:spPr>
            <a:xfrm>
              <a:off x="2627784" y="1723093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80000">
                  <a:srgbClr val="00FF00"/>
                </a:gs>
                <a:gs pos="100000">
                  <a:srgbClr val="00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600000"/>
                <a:satOff val="-12501"/>
                <a:lumOff val="1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2791964" y="1808820"/>
              <a:ext cx="391453" cy="73837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275856" y="1848289"/>
              <a:ext cx="5340980" cy="802670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misión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21" name="Gruppo 20"/>
          <p:cNvGrpSpPr/>
          <p:nvPr/>
        </p:nvGrpSpPr>
        <p:grpSpPr>
          <a:xfrm>
            <a:off x="4947642" y="980728"/>
            <a:ext cx="4196358" cy="2848521"/>
            <a:chOff x="4947642" y="980728"/>
            <a:chExt cx="4196358" cy="2848521"/>
          </a:xfrm>
        </p:grpSpPr>
        <p:pic>
          <p:nvPicPr>
            <p:cNvPr id="10" name="Immagine 9" descr="PUZZLE ELE.jpg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4947642" y="980728"/>
              <a:ext cx="4196358" cy="2848521"/>
            </a:xfrm>
            <a:prstGeom prst="rect">
              <a:avLst/>
            </a:prstGeom>
          </p:spPr>
        </p:pic>
        <p:sp>
          <p:nvSpPr>
            <p:cNvPr id="18" name="Rettangolo 17"/>
            <p:cNvSpPr/>
            <p:nvPr/>
          </p:nvSpPr>
          <p:spPr>
            <a:xfrm>
              <a:off x="5581515" y="1686295"/>
              <a:ext cx="278473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it-IT" sz="48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JUVENIL</a:t>
              </a:r>
              <a:endParaRPr lang="it-IT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23" name="Gruppo 22"/>
          <p:cNvGrpSpPr/>
          <p:nvPr/>
        </p:nvGrpSpPr>
        <p:grpSpPr>
          <a:xfrm>
            <a:off x="1547664" y="2060848"/>
            <a:ext cx="4196358" cy="2848521"/>
            <a:chOff x="1489323" y="2046366"/>
            <a:chExt cx="4196358" cy="2848521"/>
          </a:xfrm>
        </p:grpSpPr>
        <p:pic>
          <p:nvPicPr>
            <p:cNvPr id="12" name="Immagine 11" descr="PUZZLE ELE.jpg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00FF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 rot="11017027">
              <a:off x="1489323" y="2046366"/>
              <a:ext cx="4196358" cy="2848521"/>
            </a:xfrm>
            <a:prstGeom prst="rect">
              <a:avLst/>
            </a:prstGeom>
          </p:spPr>
        </p:pic>
        <p:sp>
          <p:nvSpPr>
            <p:cNvPr id="19" name="Rettangolo 18"/>
            <p:cNvSpPr/>
            <p:nvPr/>
          </p:nvSpPr>
          <p:spPr>
            <a:xfrm>
              <a:off x="2249163" y="3222684"/>
              <a:ext cx="319350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it-IT" sz="4800" b="1" dirty="0" smtClean="0">
                  <a:ln w="11430"/>
                  <a:solidFill>
                    <a:srgbClr val="0000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POPULAR</a:t>
              </a:r>
              <a:endParaRPr lang="it-IT" sz="4800" b="1" cap="none" spc="0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22" name="Gruppo 21"/>
          <p:cNvGrpSpPr/>
          <p:nvPr/>
        </p:nvGrpSpPr>
        <p:grpSpPr>
          <a:xfrm>
            <a:off x="5030751" y="3892352"/>
            <a:ext cx="4196358" cy="2848521"/>
            <a:chOff x="5030751" y="3892352"/>
            <a:chExt cx="4196358" cy="2848521"/>
          </a:xfrm>
        </p:grpSpPr>
        <p:pic>
          <p:nvPicPr>
            <p:cNvPr id="17" name="Immagine 16" descr="PUZZLE ELE.jpg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0000F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 rot="693157">
              <a:off x="5030751" y="3892352"/>
              <a:ext cx="4196358" cy="2848521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5074713" y="4581128"/>
              <a:ext cx="367280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it-IT" sz="4800" b="1" dirty="0" smtClean="0">
                  <a:ln w="11430"/>
                  <a:solidFill>
                    <a:srgbClr val="00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MISIONERA</a:t>
              </a:r>
            </a:p>
          </p:txBody>
        </p:sp>
      </p:grpSp>
      <p:pic>
        <p:nvPicPr>
          <p:cNvPr id="24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16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2627784" y="116632"/>
            <a:ext cx="6408711" cy="620688"/>
            <a:chOff x="2627784" y="1723093"/>
            <a:chExt cx="6120680" cy="1079154"/>
          </a:xfrm>
        </p:grpSpPr>
        <p:sp>
          <p:nvSpPr>
            <p:cNvPr id="11" name="Figura a mano libera 10"/>
            <p:cNvSpPr/>
            <p:nvPr/>
          </p:nvSpPr>
          <p:spPr>
            <a:xfrm>
              <a:off x="2627784" y="1723093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80000">
                  <a:srgbClr val="00FF00"/>
                </a:gs>
                <a:gs pos="100000">
                  <a:srgbClr val="00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600000"/>
                <a:satOff val="-12501"/>
                <a:lumOff val="1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2791964" y="1808820"/>
              <a:ext cx="391453" cy="73837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275856" y="1848289"/>
              <a:ext cx="5340980" cy="802670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misión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10" name="Immagine 9" descr="PUZZLE ELE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380312" y="980728"/>
            <a:ext cx="1763688" cy="1197205"/>
          </a:xfrm>
          <a:prstGeom prst="rect">
            <a:avLst/>
          </a:prstGeom>
        </p:spPr>
      </p:pic>
      <p:sp>
        <p:nvSpPr>
          <p:cNvPr id="18" name="Rettangolo 17"/>
          <p:cNvSpPr/>
          <p:nvPr/>
        </p:nvSpPr>
        <p:spPr>
          <a:xfrm>
            <a:off x="4366614" y="908720"/>
            <a:ext cx="27847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JUVENIL</a:t>
            </a:r>
            <a:endParaRPr lang="it-IT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2699792" y="2276867"/>
            <a:ext cx="603041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dirty="0" smtClean="0">
                <a:solidFill>
                  <a:schemeClr val="bg1"/>
                </a:solidFill>
                <a:latin typeface="Arial Rounded MT Bold" pitchFamily="34" charset="0"/>
              </a:rPr>
              <a:t>Los Grupos de la Familia tienen como </a:t>
            </a:r>
            <a:r>
              <a:rPr lang="es-ES" sz="2200" dirty="0" smtClean="0">
                <a:solidFill>
                  <a:srgbClr val="FF0000"/>
                </a:solidFill>
                <a:latin typeface="Arial Rounded MT Bold" pitchFamily="34" charset="0"/>
              </a:rPr>
              <a:t>destinatarios privilegiados a los jóvenes pobres, abandonados</a:t>
            </a:r>
            <a:r>
              <a:rPr lang="es-ES" sz="2200" dirty="0" smtClean="0">
                <a:solidFill>
                  <a:schemeClr val="bg1"/>
                </a:solidFill>
                <a:latin typeface="Arial Rounded MT Bold" pitchFamily="34" charset="0"/>
              </a:rPr>
              <a:t>, en peligro o, en lenguaje moderno, la juventud masculina y femenina más necesitada de ayuda por situaciones de pobreza económica, de carencia afectiva, cultural o espiritual.</a:t>
            </a:r>
          </a:p>
          <a:p>
            <a:pPr algn="ctr"/>
            <a:r>
              <a:rPr lang="es-ES" sz="2200" dirty="0" smtClean="0">
                <a:solidFill>
                  <a:schemeClr val="bg1"/>
                </a:solidFill>
                <a:latin typeface="Arial Rounded MT Bold" pitchFamily="34" charset="0"/>
              </a:rPr>
              <a:t>Numerosos son los Grupos que dan una atención privilegiada a los jóvenes y a las jóvenes víctimas de graves formas de marginación, sufrimiento y violencia.</a:t>
            </a:r>
          </a:p>
        </p:txBody>
      </p:sp>
      <p:pic>
        <p:nvPicPr>
          <p:cNvPr id="15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2123728" y="181089"/>
            <a:ext cx="68225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000" dirty="0" smtClean="0">
                <a:solidFill>
                  <a:srgbClr val="FF0000"/>
                </a:solidFill>
                <a:latin typeface="Arial Rounded MT Bold" pitchFamily="34" charset="0"/>
              </a:rPr>
              <a:t>La Carta de Identidad debería llevar producir a los siguientes frutos</a:t>
            </a:r>
            <a:endParaRPr lang="it-IT" sz="30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3203848" y="2348880"/>
            <a:ext cx="4783190" cy="792088"/>
            <a:chOff x="3203848" y="2348880"/>
            <a:chExt cx="4783190" cy="792088"/>
          </a:xfrm>
        </p:grpSpPr>
        <p:sp>
          <p:nvSpPr>
            <p:cNvPr id="25" name="Rettangolo 24"/>
            <p:cNvSpPr/>
            <p:nvPr/>
          </p:nvSpPr>
          <p:spPr>
            <a:xfrm>
              <a:off x="4147333" y="2348880"/>
              <a:ext cx="383970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it-IT" sz="40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DE LA UNIDAD</a:t>
              </a:r>
              <a:endParaRPr lang="it-IT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8" name="Gallone 27"/>
            <p:cNvSpPr/>
            <p:nvPr/>
          </p:nvSpPr>
          <p:spPr>
            <a:xfrm>
              <a:off x="3203848" y="2420888"/>
              <a:ext cx="864096" cy="720080"/>
            </a:xfrm>
            <a:prstGeom prst="chevron">
              <a:avLst/>
            </a:prstGeom>
            <a:scene3d>
              <a:camera prst="orthographicFront">
                <a:rot lat="2100000" lon="0" rev="0"/>
              </a:camera>
              <a:lightRig rig="soft" dir="t"/>
            </a:scene3d>
            <a:sp3d contourW="12700">
              <a:bevelT/>
              <a:bevelB w="19050" h="107950"/>
              <a:contourClr>
                <a:schemeClr val="accent1">
                  <a:lumMod val="9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uppo 31"/>
          <p:cNvGrpSpPr/>
          <p:nvPr/>
        </p:nvGrpSpPr>
        <p:grpSpPr>
          <a:xfrm>
            <a:off x="2627784" y="3465004"/>
            <a:ext cx="5956865" cy="1323439"/>
            <a:chOff x="2627784" y="3465004"/>
            <a:chExt cx="5956865" cy="1323439"/>
          </a:xfrm>
        </p:grpSpPr>
        <p:sp>
          <p:nvSpPr>
            <p:cNvPr id="26" name="Rettangolo 25"/>
            <p:cNvSpPr/>
            <p:nvPr/>
          </p:nvSpPr>
          <p:spPr>
            <a:xfrm>
              <a:off x="3873103" y="3465004"/>
              <a:ext cx="4711546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it-IT" sz="40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DEL SENTIDO </a:t>
              </a:r>
            </a:p>
            <a:p>
              <a:pPr algn="ctr"/>
              <a:r>
                <a:rPr lang="it-IT" sz="40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DE PERTENENCIA</a:t>
              </a:r>
              <a:endParaRPr lang="it-IT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9" name="Gallone 28"/>
            <p:cNvSpPr/>
            <p:nvPr/>
          </p:nvSpPr>
          <p:spPr>
            <a:xfrm>
              <a:off x="2627784" y="3789040"/>
              <a:ext cx="864096" cy="720080"/>
            </a:xfrm>
            <a:prstGeom prst="chevron">
              <a:avLst/>
            </a:prstGeom>
            <a:scene3d>
              <a:camera prst="orthographicFront">
                <a:rot lat="2100000" lon="0" rev="0"/>
              </a:camera>
              <a:lightRig rig="soft" dir="t"/>
            </a:scene3d>
            <a:sp3d contourW="12700">
              <a:bevelT/>
              <a:bevelB w="19050" h="107950"/>
              <a:contourClr>
                <a:schemeClr val="accent1">
                  <a:lumMod val="9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uppo 32"/>
          <p:cNvGrpSpPr/>
          <p:nvPr/>
        </p:nvGrpSpPr>
        <p:grpSpPr>
          <a:xfrm>
            <a:off x="1907704" y="5085184"/>
            <a:ext cx="7291016" cy="1323439"/>
            <a:chOff x="1907704" y="5085184"/>
            <a:chExt cx="7291016" cy="1323439"/>
          </a:xfrm>
        </p:grpSpPr>
        <p:sp>
          <p:nvSpPr>
            <p:cNvPr id="27" name="Rettangolo 26"/>
            <p:cNvSpPr/>
            <p:nvPr/>
          </p:nvSpPr>
          <p:spPr>
            <a:xfrm>
              <a:off x="2606274" y="5085184"/>
              <a:ext cx="6592446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s-ES" sz="40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DE LA SIGNIFICATIVIDAD </a:t>
              </a:r>
            </a:p>
            <a:p>
              <a:pPr algn="ctr"/>
              <a:r>
                <a:rPr lang="es-ES" sz="40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DE LA FAMILIA</a:t>
              </a:r>
              <a:endParaRPr lang="it-IT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30" name="Gallone 29"/>
            <p:cNvSpPr/>
            <p:nvPr/>
          </p:nvSpPr>
          <p:spPr>
            <a:xfrm>
              <a:off x="1907704" y="5445224"/>
              <a:ext cx="864096" cy="720080"/>
            </a:xfrm>
            <a:prstGeom prst="chevron">
              <a:avLst/>
            </a:prstGeom>
            <a:scene3d>
              <a:camera prst="orthographicFront">
                <a:rot lat="2100000" lon="0" rev="0"/>
              </a:camera>
              <a:lightRig rig="soft" dir="t"/>
            </a:scene3d>
            <a:sp3d contourW="12700">
              <a:bevelT/>
              <a:bevelB w="19050" h="107950"/>
              <a:contourClr>
                <a:schemeClr val="accent1">
                  <a:lumMod val="9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sp>
        <p:nvSpPr>
          <p:cNvPr id="12" name="Rettangolo 11"/>
          <p:cNvSpPr/>
          <p:nvPr/>
        </p:nvSpPr>
        <p:spPr>
          <a:xfrm>
            <a:off x="2699792" y="1268760"/>
            <a:ext cx="5976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REFORZAMIENTO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16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2627784" y="116632"/>
            <a:ext cx="6408711" cy="620688"/>
            <a:chOff x="2627784" y="1723093"/>
            <a:chExt cx="6120680" cy="1079154"/>
          </a:xfrm>
        </p:grpSpPr>
        <p:sp>
          <p:nvSpPr>
            <p:cNvPr id="11" name="Figura a mano libera 10"/>
            <p:cNvSpPr/>
            <p:nvPr/>
          </p:nvSpPr>
          <p:spPr>
            <a:xfrm>
              <a:off x="2627784" y="1723093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80000">
                  <a:srgbClr val="00FF00"/>
                </a:gs>
                <a:gs pos="100000">
                  <a:srgbClr val="00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600000"/>
                <a:satOff val="-12501"/>
                <a:lumOff val="1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2791964" y="1808820"/>
              <a:ext cx="391453" cy="73837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275856" y="1848289"/>
              <a:ext cx="5340980" cy="802670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misión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6" name="Rettangolo 15"/>
          <p:cNvSpPr/>
          <p:nvPr/>
        </p:nvSpPr>
        <p:spPr>
          <a:xfrm>
            <a:off x="2555776" y="2060848"/>
            <a:ext cx="626469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dirty="0" smtClean="0">
                <a:solidFill>
                  <a:schemeClr val="bg1"/>
                </a:solidFill>
                <a:latin typeface="Arial Rounded MT Bold" pitchFamily="34" charset="0"/>
              </a:rPr>
              <a:t>Don Bosco se interesó también de los adultos, con preferencia de los más humildes y pobres… </a:t>
            </a:r>
            <a:r>
              <a:rPr lang="es-ES" sz="2200" dirty="0" smtClean="0">
                <a:solidFill>
                  <a:srgbClr val="0033CC"/>
                </a:solidFill>
                <a:latin typeface="Arial Rounded MT Bold" pitchFamily="34" charset="0"/>
              </a:rPr>
              <a:t>todos aquellos que resultaban más necesitados de ayuda material y espiritual</a:t>
            </a:r>
            <a:r>
              <a:rPr lang="es-ES" sz="2200" dirty="0" smtClean="0">
                <a:solidFill>
                  <a:schemeClr val="bg1"/>
                </a:solidFill>
                <a:latin typeface="Arial Rounded MT Bold" pitchFamily="34" charset="0"/>
              </a:rPr>
              <a:t>. Fieles a la orientación de Don Bosco, los Grupos </a:t>
            </a:r>
          </a:p>
          <a:p>
            <a:pPr algn="ctr"/>
            <a:r>
              <a:rPr lang="es-ES" sz="2200" dirty="0" smtClean="0">
                <a:solidFill>
                  <a:schemeClr val="bg1"/>
                </a:solidFill>
                <a:latin typeface="Arial Rounded MT Bold" pitchFamily="34" charset="0"/>
              </a:rPr>
              <a:t>de la Familia Salesiana comparten </a:t>
            </a:r>
          </a:p>
          <a:p>
            <a:pPr algn="ctr"/>
            <a:r>
              <a:rPr lang="es-ES" sz="2200" dirty="0" smtClean="0">
                <a:solidFill>
                  <a:schemeClr val="bg1"/>
                </a:solidFill>
                <a:latin typeface="Arial Rounded MT Bold" pitchFamily="34" charset="0"/>
              </a:rPr>
              <a:t>esta opción preferencial.</a:t>
            </a:r>
          </a:p>
          <a:p>
            <a:pPr algn="ctr"/>
            <a:r>
              <a:rPr lang="es-ES" sz="2200" dirty="0" smtClean="0">
                <a:solidFill>
                  <a:schemeClr val="bg1"/>
                </a:solidFill>
                <a:latin typeface="Arial Rounded MT Bold" pitchFamily="34" charset="0"/>
              </a:rPr>
              <a:t>Particular atención se da a la </a:t>
            </a:r>
            <a:r>
              <a:rPr lang="es-ES" sz="2200" dirty="0" smtClean="0">
                <a:solidFill>
                  <a:srgbClr val="0033CC"/>
                </a:solidFill>
                <a:latin typeface="Arial Rounded MT Bold" pitchFamily="34" charset="0"/>
              </a:rPr>
              <a:t>familia</a:t>
            </a:r>
            <a:r>
              <a:rPr lang="es-ES" sz="2200" dirty="0" smtClean="0">
                <a:solidFill>
                  <a:schemeClr val="bg1"/>
                </a:solidFill>
                <a:latin typeface="Arial Rounded MT Bold" pitchFamily="34" charset="0"/>
              </a:rPr>
              <a:t>, lugar primario de humanización destinado a preparar a los jóvenes al amor y a la acogida de la vida, primera escuela de la solidaridad entre las personas y los pueblos.</a:t>
            </a:r>
          </a:p>
        </p:txBody>
      </p:sp>
      <p:pic>
        <p:nvPicPr>
          <p:cNvPr id="15" name="Immagine 14" descr="PUZZLE ELE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11017027">
            <a:off x="3459893" y="753206"/>
            <a:ext cx="1960271" cy="1330647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5548167" y="1052736"/>
            <a:ext cx="31935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8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POPULAR</a:t>
            </a:r>
            <a:endParaRPr lang="it-IT" sz="4800" b="1" cap="none" spc="0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16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2627784" y="116632"/>
            <a:ext cx="6408711" cy="620688"/>
            <a:chOff x="2627784" y="1723093"/>
            <a:chExt cx="6120680" cy="1079154"/>
          </a:xfrm>
        </p:grpSpPr>
        <p:sp>
          <p:nvSpPr>
            <p:cNvPr id="11" name="Figura a mano libera 10"/>
            <p:cNvSpPr/>
            <p:nvPr/>
          </p:nvSpPr>
          <p:spPr>
            <a:xfrm>
              <a:off x="2627784" y="1723093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80000">
                  <a:srgbClr val="00FF00"/>
                </a:gs>
                <a:gs pos="100000">
                  <a:srgbClr val="00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600000"/>
                <a:satOff val="-12501"/>
                <a:lumOff val="1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2791964" y="1808820"/>
              <a:ext cx="391453" cy="73837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275856" y="1848289"/>
              <a:ext cx="5340980" cy="802670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misión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6" name="Rettangolo 15"/>
          <p:cNvSpPr/>
          <p:nvPr/>
        </p:nvSpPr>
        <p:spPr>
          <a:xfrm>
            <a:off x="2699792" y="2132856"/>
            <a:ext cx="603041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dirty="0" smtClean="0">
                <a:solidFill>
                  <a:schemeClr val="bg1"/>
                </a:solidFill>
                <a:latin typeface="Arial Rounded MT Bold" pitchFamily="34" charset="0"/>
              </a:rPr>
              <a:t>Don Bosco… quiso que la Sociedad Salesiana y el Instituto de las Hijas de María Auxiliadora se dedicaran a las “</a:t>
            </a:r>
            <a:r>
              <a:rPr lang="es-ES" sz="2200" dirty="0" smtClean="0">
                <a:solidFill>
                  <a:srgbClr val="FFFF00"/>
                </a:solidFill>
                <a:latin typeface="Arial Rounded MT Bold" pitchFamily="34" charset="0"/>
              </a:rPr>
              <a:t>misiones</a:t>
            </a:r>
            <a:r>
              <a:rPr lang="es-ES" sz="2200" dirty="0" smtClean="0">
                <a:solidFill>
                  <a:schemeClr val="bg1"/>
                </a:solidFill>
                <a:latin typeface="Arial Rounded MT Bold" pitchFamily="34" charset="0"/>
              </a:rPr>
              <a:t>”, y fue eso lo que hicieron las dos Congregaciones religiosas desde </a:t>
            </a:r>
          </a:p>
          <a:p>
            <a:pPr algn="ctr"/>
            <a:r>
              <a:rPr lang="es-ES" sz="2200" dirty="0" smtClean="0">
                <a:solidFill>
                  <a:schemeClr val="bg1"/>
                </a:solidFill>
                <a:latin typeface="Arial Rounded MT Bold" pitchFamily="34" charset="0"/>
              </a:rPr>
              <a:t>sus orígenes, con una extraordinaria expansión que las ha hecho presentes </a:t>
            </a:r>
          </a:p>
          <a:p>
            <a:pPr algn="ctr"/>
            <a:r>
              <a:rPr lang="es-ES" sz="2200" dirty="0" smtClean="0">
                <a:solidFill>
                  <a:schemeClr val="bg1"/>
                </a:solidFill>
                <a:latin typeface="Arial Rounded MT Bold" pitchFamily="34" charset="0"/>
              </a:rPr>
              <a:t>en todos los continentes.</a:t>
            </a:r>
          </a:p>
          <a:p>
            <a:pPr algn="ctr"/>
            <a:r>
              <a:rPr lang="es-ES" sz="2200" dirty="0" smtClean="0">
                <a:solidFill>
                  <a:schemeClr val="bg1"/>
                </a:solidFill>
                <a:latin typeface="Arial Rounded MT Bold" pitchFamily="34" charset="0"/>
              </a:rPr>
              <a:t>La </a:t>
            </a:r>
            <a:r>
              <a:rPr lang="es-ES" sz="2200" dirty="0" smtClean="0">
                <a:solidFill>
                  <a:srgbClr val="FFFF00"/>
                </a:solidFill>
                <a:latin typeface="Arial Rounded MT Bold" pitchFamily="34" charset="0"/>
              </a:rPr>
              <a:t>cooperación misionera </a:t>
            </a:r>
            <a:r>
              <a:rPr lang="es-ES" sz="2200" dirty="0" smtClean="0">
                <a:solidFill>
                  <a:schemeClr val="bg1"/>
                </a:solidFill>
                <a:latin typeface="Arial Rounded MT Bold" pitchFamily="34" charset="0"/>
              </a:rPr>
              <a:t>ha sido también, desde su inicio, una dimensión esencial de muchos otros Grupos </a:t>
            </a:r>
          </a:p>
        </p:txBody>
      </p:sp>
      <p:pic>
        <p:nvPicPr>
          <p:cNvPr id="12" name="Immagine 11" descr="PUZZLE ELE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693157">
            <a:off x="7477800" y="993890"/>
            <a:ext cx="1685405" cy="1144066"/>
          </a:xfrm>
          <a:prstGeom prst="rect">
            <a:avLst/>
          </a:prstGeom>
        </p:spPr>
      </p:pic>
      <p:sp>
        <p:nvSpPr>
          <p:cNvPr id="18" name="Rettangolo 17"/>
          <p:cNvSpPr/>
          <p:nvPr/>
        </p:nvSpPr>
        <p:spPr>
          <a:xfrm>
            <a:off x="4015681" y="908720"/>
            <a:ext cx="36728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508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MISIONERA</a:t>
            </a:r>
          </a:p>
        </p:txBody>
      </p:sp>
      <p:pic>
        <p:nvPicPr>
          <p:cNvPr id="15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17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2627784" y="116632"/>
            <a:ext cx="6408711" cy="620688"/>
            <a:chOff x="2627784" y="1723093"/>
            <a:chExt cx="6120680" cy="1079154"/>
          </a:xfrm>
        </p:grpSpPr>
        <p:sp>
          <p:nvSpPr>
            <p:cNvPr id="11" name="Figura a mano libera 10"/>
            <p:cNvSpPr/>
            <p:nvPr/>
          </p:nvSpPr>
          <p:spPr>
            <a:xfrm>
              <a:off x="2627784" y="1723093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80000">
                  <a:srgbClr val="00FF00"/>
                </a:gs>
                <a:gs pos="100000">
                  <a:srgbClr val="00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600000"/>
                <a:satOff val="-12501"/>
                <a:lumOff val="1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2791964" y="1808820"/>
              <a:ext cx="391453" cy="73837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275856" y="1848289"/>
              <a:ext cx="5340980" cy="802670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misión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10" name="Immagine 9" descr="vangelo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67744" y="1484784"/>
            <a:ext cx="6912768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ttangolo 14"/>
          <p:cNvSpPr/>
          <p:nvPr/>
        </p:nvSpPr>
        <p:spPr>
          <a:xfrm>
            <a:off x="2699792" y="1412776"/>
            <a:ext cx="5904656" cy="2308324"/>
          </a:xfrm>
          <a:prstGeom prst="rect">
            <a:avLst/>
          </a:prstGeom>
          <a:solidFill>
            <a:srgbClr val="FFC000">
              <a:alpha val="46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Siguiendo el ejemplo y la enseñanza de Jesús de Nazaret, la Iglesia y, </a:t>
            </a:r>
          </a:p>
          <a:p>
            <a:pPr algn="ctr"/>
            <a:r>
              <a:rPr lang="es-E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en ella, la Familia Salesiana, se ponen al servicio (diaconía) de la humanidad, para anunciar el Evangelio y llamar </a:t>
            </a:r>
          </a:p>
          <a:p>
            <a:pPr algn="ctr"/>
            <a:r>
              <a:rPr lang="es-E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a todos a la plenitud de la vida.</a:t>
            </a:r>
            <a:endParaRPr lang="it-IT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algn="l" rotWithShape="0">
                  <a:prstClr val="black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2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17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2627784" y="116632"/>
            <a:ext cx="6408711" cy="620688"/>
            <a:chOff x="2627784" y="1723093"/>
            <a:chExt cx="6120680" cy="1079154"/>
          </a:xfrm>
        </p:grpSpPr>
        <p:sp>
          <p:nvSpPr>
            <p:cNvPr id="11" name="Figura a mano libera 10"/>
            <p:cNvSpPr/>
            <p:nvPr/>
          </p:nvSpPr>
          <p:spPr>
            <a:xfrm>
              <a:off x="2627784" y="1723093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80000">
                  <a:srgbClr val="00FF00"/>
                </a:gs>
                <a:gs pos="100000">
                  <a:srgbClr val="00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600000"/>
                <a:satOff val="-12501"/>
                <a:lumOff val="1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2791964" y="1808820"/>
              <a:ext cx="391453" cy="73837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275856" y="1848289"/>
              <a:ext cx="5340980" cy="802670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misión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8" name="Figura a mano libera 17"/>
          <p:cNvSpPr/>
          <p:nvPr/>
        </p:nvSpPr>
        <p:spPr>
          <a:xfrm>
            <a:off x="4499992" y="980728"/>
            <a:ext cx="3888432" cy="576064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Servicio</a:t>
            </a:r>
            <a:r>
              <a:rPr lang="it-IT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que</a:t>
            </a:r>
            <a:r>
              <a:rPr lang="it-IT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comprende…</a:t>
            </a:r>
            <a:endParaRPr lang="it-IT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0" name="Arrotonda angolo diagonale rettangolo 19"/>
          <p:cNvSpPr/>
          <p:nvPr/>
        </p:nvSpPr>
        <p:spPr>
          <a:xfrm>
            <a:off x="4139952" y="2132856"/>
            <a:ext cx="4536504" cy="720080"/>
          </a:xfrm>
          <a:prstGeom prst="round2DiagRect">
            <a:avLst/>
          </a:prstGeom>
          <a:gradFill>
            <a:gsLst>
              <a:gs pos="0">
                <a:srgbClr val="0000FF"/>
              </a:gs>
              <a:gs pos="50000">
                <a:srgbClr val="00B0F0"/>
              </a:gs>
              <a:gs pos="100000">
                <a:srgbClr val="66FF66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 prstMaterial="dk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Arial Rounded MT Bold" pitchFamily="34" charset="0"/>
              </a:rPr>
              <a:t>renovación de la sociedad 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  <a:latin typeface="Arial Rounded MT Bold" pitchFamily="34" charset="0"/>
              </a:rPr>
              <a:t>con obras sociales</a:t>
            </a:r>
            <a:endParaRPr lang="it-IT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pic>
        <p:nvPicPr>
          <p:cNvPr id="17" name="Immagine 16" descr="Fiamma candela 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059832" y="2576274"/>
            <a:ext cx="216024" cy="420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Immagine 22" descr="Fiamma candela 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049285" y="2060848"/>
            <a:ext cx="874643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Arrotonda angolo diagonale rettangolo 23"/>
          <p:cNvSpPr/>
          <p:nvPr/>
        </p:nvSpPr>
        <p:spPr>
          <a:xfrm>
            <a:off x="4139952" y="3164971"/>
            <a:ext cx="4536504" cy="720080"/>
          </a:xfrm>
          <a:prstGeom prst="round2DiagRect">
            <a:avLst/>
          </a:prstGeom>
          <a:gradFill>
            <a:gsLst>
              <a:gs pos="0">
                <a:srgbClr val="66FF66"/>
              </a:gs>
              <a:gs pos="54000">
                <a:srgbClr val="00FF00"/>
              </a:gs>
              <a:gs pos="100000">
                <a:srgbClr val="FFFF00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 prstMaterial="dk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Arial Rounded MT Bold" pitchFamily="34" charset="0"/>
              </a:rPr>
              <a:t>testimonio cristiano personal 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  <a:latin typeface="Arial Rounded MT Bold" pitchFamily="34" charset="0"/>
              </a:rPr>
              <a:t>y comunitario</a:t>
            </a:r>
          </a:p>
        </p:txBody>
      </p:sp>
      <p:pic>
        <p:nvPicPr>
          <p:cNvPr id="25" name="Immagine 24" descr="Fiamma candela 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049285" y="3116965"/>
            <a:ext cx="874643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Arrotonda angolo diagonale rettangolo 25"/>
          <p:cNvSpPr/>
          <p:nvPr/>
        </p:nvSpPr>
        <p:spPr>
          <a:xfrm>
            <a:off x="4139952" y="4197086"/>
            <a:ext cx="4536504" cy="720080"/>
          </a:xfrm>
          <a:prstGeom prst="round2DiagRect">
            <a:avLst/>
          </a:prstGeom>
          <a:gradFill>
            <a:gsLst>
              <a:gs pos="0">
                <a:srgbClr val="FFFF66"/>
              </a:gs>
              <a:gs pos="54000">
                <a:srgbClr val="FFFF00"/>
              </a:gs>
              <a:gs pos="85000">
                <a:srgbClr val="EF7011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 prstMaterial="dk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Arial Rounded MT Bold" pitchFamily="34" charset="0"/>
              </a:rPr>
              <a:t>el anuncio explícito del Evangelio</a:t>
            </a:r>
            <a:r>
              <a:rPr lang="it-IT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</a:p>
        </p:txBody>
      </p:sp>
      <p:pic>
        <p:nvPicPr>
          <p:cNvPr id="27" name="Immagine 26" descr="Fiamma candela 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049285" y="4173082"/>
            <a:ext cx="874643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Arrotonda angolo diagonale rettangolo 27"/>
          <p:cNvSpPr/>
          <p:nvPr/>
        </p:nvSpPr>
        <p:spPr>
          <a:xfrm>
            <a:off x="4139952" y="5229200"/>
            <a:ext cx="4536504" cy="720080"/>
          </a:xfrm>
          <a:prstGeom prst="round2DiagRect">
            <a:avLst/>
          </a:prstGeom>
          <a:gradFill>
            <a:gsLst>
              <a:gs pos="0">
                <a:srgbClr val="FF9900"/>
              </a:gs>
              <a:gs pos="54000">
                <a:srgbClr val="EF7011"/>
              </a:gs>
              <a:gs pos="100000">
                <a:srgbClr val="FF1919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 prstMaterial="dk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Arial Rounded MT Bold" pitchFamily="34" charset="0"/>
              </a:rPr>
              <a:t>trabajo misionero a través 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  <a:latin typeface="Arial Rounded MT Bold" pitchFamily="34" charset="0"/>
              </a:rPr>
              <a:t>del diálogo interreligioso</a:t>
            </a:r>
            <a:endParaRPr lang="it-IT" dirty="0" smtClean="0">
              <a:solidFill>
                <a:schemeClr val="tx1"/>
              </a:solidFill>
              <a:latin typeface="Arial Rounded MT Bold" pitchFamily="34" charset="0"/>
            </a:endParaRPr>
          </a:p>
        </p:txBody>
      </p:sp>
      <p:pic>
        <p:nvPicPr>
          <p:cNvPr id="29" name="Immagine 28" descr="Fiamma candela 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049285" y="5229200"/>
            <a:ext cx="874643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3" descr="C:\Users\Utente\AppData\Local\Microsoft\Windows\Temporary Internet Files\Content.IE5\YKWSIMIN\MC900442125[1].png">
            <a:hlinkClick r:id="rId5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6" grpId="0" animBg="1"/>
      <p:bldP spid="2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17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2627784" y="116632"/>
            <a:ext cx="6408711" cy="620688"/>
            <a:chOff x="2627784" y="1723093"/>
            <a:chExt cx="6120680" cy="1079154"/>
          </a:xfrm>
        </p:grpSpPr>
        <p:sp>
          <p:nvSpPr>
            <p:cNvPr id="11" name="Figura a mano libera 10"/>
            <p:cNvSpPr/>
            <p:nvPr/>
          </p:nvSpPr>
          <p:spPr>
            <a:xfrm>
              <a:off x="2627784" y="1723093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80000">
                  <a:srgbClr val="00FF00"/>
                </a:gs>
                <a:gs pos="100000">
                  <a:srgbClr val="00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600000"/>
                <a:satOff val="-12501"/>
                <a:lumOff val="1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2791964" y="1808820"/>
              <a:ext cx="391453" cy="73837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275856" y="1848289"/>
              <a:ext cx="5340980" cy="802670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misión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8" name="Figura a mano libera 17"/>
          <p:cNvSpPr/>
          <p:nvPr/>
        </p:nvSpPr>
        <p:spPr>
          <a:xfrm>
            <a:off x="4499992" y="980728"/>
            <a:ext cx="3888432" cy="576064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Servicio</a:t>
            </a:r>
            <a:r>
              <a:rPr lang="it-IT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que</a:t>
            </a:r>
            <a:r>
              <a:rPr lang="it-IT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comprende…</a:t>
            </a:r>
            <a:endParaRPr lang="it-IT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0" name="Arrotonda angolo diagonale rettangolo 19"/>
          <p:cNvSpPr/>
          <p:nvPr/>
        </p:nvSpPr>
        <p:spPr>
          <a:xfrm>
            <a:off x="4139952" y="2132856"/>
            <a:ext cx="4536504" cy="720080"/>
          </a:xfrm>
          <a:prstGeom prst="round2DiagRect">
            <a:avLst/>
          </a:prstGeom>
          <a:gradFill>
            <a:gsLst>
              <a:gs pos="0">
                <a:srgbClr val="FF1919"/>
              </a:gs>
              <a:gs pos="54000">
                <a:srgbClr val="FFC000"/>
              </a:gs>
              <a:gs pos="100000">
                <a:srgbClr val="FFFF00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 prstMaterial="dk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solidFill>
                  <a:schemeClr val="tx1"/>
                </a:solidFill>
                <a:latin typeface="Arial Rounded MT Bold" pitchFamily="34" charset="0"/>
              </a:rPr>
              <a:t>animación</a:t>
            </a:r>
            <a:r>
              <a:rPr lang="it-IT" dirty="0" smtClean="0">
                <a:solidFill>
                  <a:schemeClr val="tx1"/>
                </a:solidFill>
                <a:latin typeface="Arial Rounded MT Bold" pitchFamily="34" charset="0"/>
              </a:rPr>
              <a:t> de la </a:t>
            </a:r>
            <a:r>
              <a:rPr lang="it-IT" dirty="0" err="1" smtClean="0">
                <a:solidFill>
                  <a:schemeClr val="tx1"/>
                </a:solidFill>
                <a:latin typeface="Arial Rounded MT Bold" pitchFamily="34" charset="0"/>
              </a:rPr>
              <a:t>oración</a:t>
            </a:r>
            <a:endParaRPr lang="it-IT" dirty="0" smtClean="0">
              <a:solidFill>
                <a:schemeClr val="tx1"/>
              </a:solidFill>
              <a:latin typeface="Arial Rounded MT Bold" pitchFamily="34" charset="0"/>
            </a:endParaRPr>
          </a:p>
        </p:txBody>
      </p:sp>
      <p:pic>
        <p:nvPicPr>
          <p:cNvPr id="17" name="Immagine 16" descr="Fiamma candela 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059832" y="2576274"/>
            <a:ext cx="216024" cy="420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Immagine 22" descr="Fiamma candela 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049285" y="2060848"/>
            <a:ext cx="874643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Arrotonda angolo diagonale rettangolo 23"/>
          <p:cNvSpPr/>
          <p:nvPr/>
        </p:nvSpPr>
        <p:spPr>
          <a:xfrm>
            <a:off x="4139952" y="3164971"/>
            <a:ext cx="4536504" cy="720080"/>
          </a:xfrm>
          <a:prstGeom prst="round2DiagRect">
            <a:avLst/>
          </a:prstGeom>
          <a:gradFill>
            <a:gsLst>
              <a:gs pos="4000">
                <a:srgbClr val="FFFF66"/>
              </a:gs>
              <a:gs pos="63000">
                <a:srgbClr val="FFFF00"/>
              </a:gs>
              <a:gs pos="100000">
                <a:srgbClr val="66FF66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 prstMaterial="dk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Arial Rounded MT Bold" pitchFamily="34" charset="0"/>
              </a:rPr>
              <a:t>iniciativas de solidaridad 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  <a:latin typeface="Arial Rounded MT Bold" pitchFamily="34" charset="0"/>
              </a:rPr>
              <a:t>humana y cristiana</a:t>
            </a:r>
            <a:endParaRPr lang="it-IT" dirty="0" smtClean="0">
              <a:solidFill>
                <a:schemeClr val="tx1"/>
              </a:solidFill>
              <a:latin typeface="Arial Rounded MT Bold" pitchFamily="34" charset="0"/>
            </a:endParaRPr>
          </a:p>
        </p:txBody>
      </p:sp>
      <p:pic>
        <p:nvPicPr>
          <p:cNvPr id="25" name="Immagine 24" descr="Fiamma candela 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049285" y="3116965"/>
            <a:ext cx="874643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Arrotonda angolo diagonale rettangolo 25"/>
          <p:cNvSpPr/>
          <p:nvPr/>
        </p:nvSpPr>
        <p:spPr>
          <a:xfrm>
            <a:off x="4139952" y="4197086"/>
            <a:ext cx="4536504" cy="720080"/>
          </a:xfrm>
          <a:prstGeom prst="round2DiagRect">
            <a:avLst/>
          </a:prstGeom>
          <a:gradFill>
            <a:gsLst>
              <a:gs pos="8000">
                <a:srgbClr val="66FF66"/>
              </a:gs>
              <a:gs pos="72000">
                <a:srgbClr val="00FF00"/>
              </a:gs>
              <a:gs pos="88000">
                <a:srgbClr val="10E0A0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 prstMaterial="dk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solidFill>
                  <a:schemeClr val="tx1"/>
                </a:solidFill>
                <a:latin typeface="Arial Rounded MT Bold" pitchFamily="34" charset="0"/>
              </a:rPr>
              <a:t>formas</a:t>
            </a:r>
            <a:r>
              <a:rPr lang="it-IT" dirty="0" smtClean="0">
                <a:solidFill>
                  <a:schemeClr val="tx1"/>
                </a:solidFill>
                <a:latin typeface="Arial Rounded MT Bold" pitchFamily="34" charset="0"/>
              </a:rPr>
              <a:t> de </a:t>
            </a:r>
            <a:r>
              <a:rPr lang="it-IT" dirty="0" err="1" smtClean="0">
                <a:solidFill>
                  <a:schemeClr val="tx1"/>
                </a:solidFill>
                <a:latin typeface="Arial Rounded MT Bold" pitchFamily="34" charset="0"/>
              </a:rPr>
              <a:t>cooperación</a:t>
            </a:r>
            <a:r>
              <a:rPr lang="it-IT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it-IT" dirty="0" err="1" smtClean="0">
                <a:solidFill>
                  <a:schemeClr val="tx1"/>
                </a:solidFill>
                <a:latin typeface="Arial Rounded MT Bold" pitchFamily="34" charset="0"/>
              </a:rPr>
              <a:t>misionera</a:t>
            </a:r>
            <a:endParaRPr lang="it-IT" dirty="0" smtClean="0">
              <a:solidFill>
                <a:schemeClr val="tx1"/>
              </a:solidFill>
              <a:latin typeface="Arial Rounded MT Bold" pitchFamily="34" charset="0"/>
            </a:endParaRPr>
          </a:p>
        </p:txBody>
      </p:sp>
      <p:pic>
        <p:nvPicPr>
          <p:cNvPr id="27" name="Immagine 26" descr="Fiamma candela 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049285" y="4173082"/>
            <a:ext cx="874643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Arrotonda angolo diagonale rettangolo 27"/>
          <p:cNvSpPr/>
          <p:nvPr/>
        </p:nvSpPr>
        <p:spPr>
          <a:xfrm>
            <a:off x="4139952" y="5229200"/>
            <a:ext cx="4536504" cy="720080"/>
          </a:xfrm>
          <a:prstGeom prst="round2DiagRect">
            <a:avLst/>
          </a:prstGeom>
          <a:gradFill>
            <a:gsLst>
              <a:gs pos="0">
                <a:srgbClr val="00B0F0"/>
              </a:gs>
              <a:gs pos="50000">
                <a:srgbClr val="2857EC"/>
              </a:gs>
              <a:gs pos="100000">
                <a:srgbClr val="0000F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 prstMaterial="dk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solidFill>
                  <a:schemeClr val="tx1"/>
                </a:solidFill>
                <a:latin typeface="Arial Rounded MT Bold" pitchFamily="34" charset="0"/>
              </a:rPr>
              <a:t>presencia</a:t>
            </a:r>
            <a:r>
              <a:rPr lang="it-IT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it-IT" dirty="0" err="1" smtClean="0">
                <a:solidFill>
                  <a:schemeClr val="tx1"/>
                </a:solidFill>
                <a:latin typeface="Arial Rounded MT Bold" pitchFamily="34" charset="0"/>
              </a:rPr>
              <a:t>evangelizadora</a:t>
            </a:r>
            <a:endParaRPr lang="it-IT" dirty="0" smtClean="0">
              <a:solidFill>
                <a:schemeClr val="tx1"/>
              </a:solidFill>
              <a:latin typeface="Arial Rounded MT Bold" pitchFamily="34" charset="0"/>
            </a:endParaRPr>
          </a:p>
        </p:txBody>
      </p:sp>
      <p:pic>
        <p:nvPicPr>
          <p:cNvPr id="29" name="Immagine 28" descr="Fiamma candela 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049285" y="5229200"/>
            <a:ext cx="874643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3" descr="C:\Users\Utente\AppData\Local\Microsoft\Windows\Temporary Internet Files\Content.IE5\YKWSIMIN\MC900442125[1].png">
            <a:hlinkClick r:id="rId5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6" grpId="0" animBg="1"/>
      <p:bldP spid="2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17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2627784" y="116632"/>
            <a:ext cx="6408711" cy="620688"/>
            <a:chOff x="2627784" y="1723093"/>
            <a:chExt cx="6120680" cy="1079154"/>
          </a:xfrm>
        </p:grpSpPr>
        <p:sp>
          <p:nvSpPr>
            <p:cNvPr id="11" name="Figura a mano libera 10"/>
            <p:cNvSpPr/>
            <p:nvPr/>
          </p:nvSpPr>
          <p:spPr>
            <a:xfrm>
              <a:off x="2627784" y="1723093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80000">
                  <a:srgbClr val="00FF00"/>
                </a:gs>
                <a:gs pos="100000">
                  <a:srgbClr val="00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600000"/>
                <a:satOff val="-12501"/>
                <a:lumOff val="1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2791964" y="1808820"/>
              <a:ext cx="391453" cy="73837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275856" y="1848289"/>
              <a:ext cx="5340980" cy="802670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misión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10" name="Immagine 9" descr="vangelo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31232" y="1673424"/>
            <a:ext cx="6912768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ttangolo 14"/>
          <p:cNvSpPr/>
          <p:nvPr/>
        </p:nvSpPr>
        <p:spPr>
          <a:xfrm>
            <a:off x="2411760" y="1412776"/>
            <a:ext cx="4536504" cy="4893647"/>
          </a:xfrm>
          <a:prstGeom prst="rect">
            <a:avLst/>
          </a:prstGeom>
          <a:solidFill>
            <a:srgbClr val="FFC000">
              <a:alpha val="46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Formar «</a:t>
            </a:r>
            <a:r>
              <a:rPr lang="es-ES" sz="2400" b="1" dirty="0" smtClean="0">
                <a:solidFill>
                  <a:srgbClr val="FF0000"/>
                </a:solidFill>
                <a:effectLst>
                  <a:outerShdw blurRad="381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buenos cristianos y honestos ciudadanos</a:t>
            </a:r>
            <a:r>
              <a:rPr lang="es-E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»</a:t>
            </a:r>
          </a:p>
          <a:p>
            <a:pPr algn="ctr"/>
            <a:r>
              <a:rPr lang="es-E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Es una intencionalidad muchas veces expresada por Don Bosco. La experiencia educativa le sugiere un proyecto y un particular estilo de intervención, condensados por él mismo en el Sistema preventivo, que “se apoya todo sobre la razón, la religión y el amor [amorevolezza]”.</a:t>
            </a:r>
          </a:p>
        </p:txBody>
      </p:sp>
      <p:pic>
        <p:nvPicPr>
          <p:cNvPr id="12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17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2627784" y="116632"/>
            <a:ext cx="6408711" cy="620688"/>
            <a:chOff x="2627784" y="1723093"/>
            <a:chExt cx="6120680" cy="1079154"/>
          </a:xfrm>
        </p:grpSpPr>
        <p:sp>
          <p:nvSpPr>
            <p:cNvPr id="11" name="Figura a mano libera 10"/>
            <p:cNvSpPr/>
            <p:nvPr/>
          </p:nvSpPr>
          <p:spPr>
            <a:xfrm>
              <a:off x="2627784" y="1723093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80000">
                  <a:srgbClr val="00FF00"/>
                </a:gs>
                <a:gs pos="100000">
                  <a:srgbClr val="00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600000"/>
                <a:satOff val="-12501"/>
                <a:lumOff val="1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2791964" y="1808820"/>
              <a:ext cx="391453" cy="73837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275856" y="1848289"/>
              <a:ext cx="5340980" cy="802670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misión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10" name="Immagine 9" descr="vangelo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31232" y="1673424"/>
            <a:ext cx="6912768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ttangolo 14"/>
          <p:cNvSpPr/>
          <p:nvPr/>
        </p:nvSpPr>
        <p:spPr>
          <a:xfrm>
            <a:off x="2555776" y="2708920"/>
            <a:ext cx="4392488" cy="3108543"/>
          </a:xfrm>
          <a:prstGeom prst="rect">
            <a:avLst/>
          </a:prstGeom>
          <a:solidFill>
            <a:srgbClr val="FFC000">
              <a:alpha val="46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FF00"/>
                </a:solidFill>
                <a:effectLst>
                  <a:outerShdw blurRad="381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Para todos los Grupos la </a:t>
            </a: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evangelización</a:t>
            </a:r>
            <a:r>
              <a:rPr lang="es-ES" sz="2800" b="1" dirty="0" smtClean="0">
                <a:solidFill>
                  <a:srgbClr val="FFFF00"/>
                </a:solidFill>
                <a:effectLst>
                  <a:outerShdw blurRad="381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, entendida como anuncio y testimonio del Evangelio, es el </a:t>
            </a:r>
          </a:p>
          <a:p>
            <a:pPr algn="ctr"/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objetivo prioritario </a:t>
            </a:r>
          </a:p>
          <a:p>
            <a:pPr algn="ctr"/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de la propia misión</a:t>
            </a:r>
            <a:r>
              <a:rPr lang="es-ES" sz="2800" b="1" dirty="0" smtClean="0">
                <a:solidFill>
                  <a:srgbClr val="FFFF00"/>
                </a:solidFill>
                <a:effectLst>
                  <a:outerShdw blurRad="381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.</a:t>
            </a:r>
            <a:endParaRPr lang="it-IT" sz="2800" b="1" dirty="0">
              <a:solidFill>
                <a:srgbClr val="FFFF00"/>
              </a:solidFill>
              <a:effectLst>
                <a:outerShdw blurRad="38100" dist="38100" algn="l" rotWithShape="0">
                  <a:prstClr val="black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2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18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2627784" y="116632"/>
            <a:ext cx="6408711" cy="620688"/>
            <a:chOff x="2627784" y="1723093"/>
            <a:chExt cx="6120680" cy="1079154"/>
          </a:xfrm>
        </p:grpSpPr>
        <p:sp>
          <p:nvSpPr>
            <p:cNvPr id="11" name="Figura a mano libera 10"/>
            <p:cNvSpPr/>
            <p:nvPr/>
          </p:nvSpPr>
          <p:spPr>
            <a:xfrm>
              <a:off x="2627784" y="1723093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80000">
                  <a:srgbClr val="00FF00"/>
                </a:gs>
                <a:gs pos="100000">
                  <a:srgbClr val="00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600000"/>
                <a:satOff val="-12501"/>
                <a:lumOff val="1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2791964" y="1808820"/>
              <a:ext cx="391453" cy="73837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275856" y="1848289"/>
              <a:ext cx="5340980" cy="802670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misión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12" name="Immagine 11" descr="ChangeDirection1.jpg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83768" y="1383973"/>
            <a:ext cx="6336704" cy="5069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Figura a mano libera 16"/>
          <p:cNvSpPr/>
          <p:nvPr/>
        </p:nvSpPr>
        <p:spPr>
          <a:xfrm>
            <a:off x="3779912" y="836712"/>
            <a:ext cx="4968552" cy="792088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it-IT" sz="2400" b="1" dirty="0" smtClean="0">
              <a:ln w="11430">
                <a:solidFill>
                  <a:schemeClr val="bg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5364088" y="1988840"/>
            <a:ext cx="575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</a:t>
            </a:r>
            <a:endParaRPr lang="it-IT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4427984" y="4725144"/>
            <a:ext cx="34996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Promover</a:t>
            </a:r>
            <a:r>
              <a:rPr lang="it-IT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it-IT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el</a:t>
            </a:r>
            <a:r>
              <a:rPr lang="it-IT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it-IT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humanismo</a:t>
            </a:r>
            <a:r>
              <a:rPr lang="it-IT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it-IT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salesiano</a:t>
            </a:r>
            <a:endParaRPr lang="it-IT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6732240" y="2132856"/>
            <a:ext cx="575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</a:t>
            </a:r>
            <a:endParaRPr lang="it-IT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7884633" y="2708920"/>
            <a:ext cx="575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3</a:t>
            </a:r>
            <a:endParaRPr lang="it-IT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8172665" y="3645024"/>
            <a:ext cx="575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4</a:t>
            </a:r>
            <a:endParaRPr lang="it-IT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3419872" y="5229200"/>
            <a:ext cx="51667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insertarse en las </a:t>
            </a:r>
          </a:p>
          <a:p>
            <a:pPr algn="ctr"/>
            <a:r>
              <a:rPr lang="es-E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situaciones concretas</a:t>
            </a:r>
            <a:endParaRPr lang="it-IT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4427984" y="5013176"/>
            <a:ext cx="364715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cuidar</a:t>
            </a:r>
            <a:r>
              <a:rPr lang="it-IT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la </a:t>
            </a:r>
          </a:p>
          <a:p>
            <a:pPr algn="ctr"/>
            <a:r>
              <a:rPr lang="it-IT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significatividad</a:t>
            </a:r>
            <a:endParaRPr lang="it-IT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3851920" y="4941168"/>
            <a:ext cx="47179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asumir el desafío </a:t>
            </a:r>
          </a:p>
          <a:p>
            <a:pPr algn="ctr"/>
            <a:r>
              <a:rPr lang="es-E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la comunicación </a:t>
            </a:r>
          </a:p>
          <a:p>
            <a:pPr algn="ctr"/>
            <a:r>
              <a:rPr lang="es-E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social</a:t>
            </a:r>
            <a:endParaRPr lang="it-IT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3923928" y="836712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Opciones fundamentales para </a:t>
            </a:r>
          </a:p>
          <a:p>
            <a:pPr algn="ctr"/>
            <a:r>
              <a:rPr lang="es-ES" sz="20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el compromiso misionero</a:t>
            </a:r>
            <a:endParaRPr lang="it-IT" sz="2000" b="1" dirty="0">
              <a:solidFill>
                <a:schemeClr val="bg1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28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9" grpId="1"/>
      <p:bldP spid="20" grpId="0"/>
      <p:bldP spid="21" grpId="0"/>
      <p:bldP spid="22" grpId="0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18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2627784" y="116632"/>
            <a:ext cx="6408711" cy="620688"/>
            <a:chOff x="2627784" y="1723093"/>
            <a:chExt cx="6120680" cy="1079154"/>
          </a:xfrm>
        </p:grpSpPr>
        <p:sp>
          <p:nvSpPr>
            <p:cNvPr id="11" name="Figura a mano libera 10"/>
            <p:cNvSpPr/>
            <p:nvPr/>
          </p:nvSpPr>
          <p:spPr>
            <a:xfrm>
              <a:off x="2627784" y="1723093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80000">
                  <a:srgbClr val="00FF00"/>
                </a:gs>
                <a:gs pos="100000">
                  <a:srgbClr val="00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600000"/>
                <a:satOff val="-12501"/>
                <a:lumOff val="1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2791964" y="1808820"/>
              <a:ext cx="391453" cy="73837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275856" y="1848289"/>
              <a:ext cx="5340980" cy="802670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misión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12" name="Immagine 11" descr="ChangeDirection1.jpg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83768" y="1383973"/>
            <a:ext cx="6336704" cy="5069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Figura a mano libera 16"/>
          <p:cNvSpPr/>
          <p:nvPr/>
        </p:nvSpPr>
        <p:spPr>
          <a:xfrm>
            <a:off x="3779912" y="836712"/>
            <a:ext cx="4968552" cy="792088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it-IT" sz="2400" b="1" dirty="0" smtClean="0">
              <a:ln w="11430">
                <a:solidFill>
                  <a:schemeClr val="bg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4140217" y="1628800"/>
            <a:ext cx="575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</a:t>
            </a:r>
            <a:endParaRPr lang="it-IT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3923928" y="836712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Opciones fundamentales para el compromiso misionero</a:t>
            </a:r>
            <a:endParaRPr lang="it-IT" sz="2000" b="1" dirty="0">
              <a:solidFill>
                <a:schemeClr val="bg1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4572000" y="1772816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rgbClr val="0000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Promover</a:t>
            </a:r>
            <a:r>
              <a:rPr lang="it-IT" sz="2400" b="1" dirty="0" smtClean="0">
                <a:solidFill>
                  <a:srgbClr val="0000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2400" b="1" dirty="0" err="1" smtClean="0">
                <a:solidFill>
                  <a:srgbClr val="0000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el</a:t>
            </a:r>
            <a:r>
              <a:rPr lang="it-IT" sz="2400" b="1" dirty="0" smtClean="0">
                <a:solidFill>
                  <a:srgbClr val="0000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2400" b="1" dirty="0" err="1" smtClean="0">
                <a:solidFill>
                  <a:srgbClr val="0000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humanismo</a:t>
            </a:r>
            <a:r>
              <a:rPr lang="it-IT" sz="2400" b="1" dirty="0" smtClean="0">
                <a:solidFill>
                  <a:srgbClr val="0000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 salesiano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3563888" y="3356992"/>
            <a:ext cx="52200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Coloca al centro a la </a:t>
            </a:r>
            <a:r>
              <a:rPr lang="es-ES" sz="22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persona</a:t>
            </a:r>
            <a:r>
              <a:rPr lang="es-ES" sz="22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, </a:t>
            </a:r>
          </a:p>
          <a:p>
            <a:pPr algn="ctr"/>
            <a:r>
              <a:rPr lang="es-ES" sz="22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cuya dignidad debe tutelarse y promoverse en todas </a:t>
            </a:r>
          </a:p>
          <a:p>
            <a:pPr algn="ctr"/>
            <a:r>
              <a:rPr lang="es-ES" sz="22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sus expresiones.</a:t>
            </a:r>
          </a:p>
          <a:p>
            <a:pPr algn="ctr"/>
            <a:r>
              <a:rPr lang="es-ES" sz="22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Aprecia todos los </a:t>
            </a:r>
            <a:r>
              <a:rPr lang="es-ES" sz="22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valores</a:t>
            </a:r>
            <a:r>
              <a:rPr lang="es-ES" sz="22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 auténticamente humanos.</a:t>
            </a:r>
          </a:p>
          <a:p>
            <a:pPr algn="ctr"/>
            <a:r>
              <a:rPr lang="es-ES" sz="22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Tales valores deben defenderse </a:t>
            </a:r>
          </a:p>
          <a:p>
            <a:pPr algn="ctr"/>
            <a:r>
              <a:rPr lang="es-ES" sz="22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y promoverse por parte de todos</a:t>
            </a:r>
          </a:p>
          <a:p>
            <a:pPr algn="ctr"/>
            <a:endParaRPr lang="it-IT" sz="2200" dirty="0" smtClean="0">
              <a:solidFill>
                <a:srgbClr val="FFFF00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6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18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2627784" y="116632"/>
            <a:ext cx="6408711" cy="620688"/>
            <a:chOff x="2627784" y="1723093"/>
            <a:chExt cx="6120680" cy="1079154"/>
          </a:xfrm>
        </p:grpSpPr>
        <p:sp>
          <p:nvSpPr>
            <p:cNvPr id="11" name="Figura a mano libera 10"/>
            <p:cNvSpPr/>
            <p:nvPr/>
          </p:nvSpPr>
          <p:spPr>
            <a:xfrm>
              <a:off x="2627784" y="1723093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80000">
                  <a:srgbClr val="00FF00"/>
                </a:gs>
                <a:gs pos="100000">
                  <a:srgbClr val="00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600000"/>
                <a:satOff val="-12501"/>
                <a:lumOff val="1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2791964" y="1808820"/>
              <a:ext cx="391453" cy="73837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275856" y="1848289"/>
              <a:ext cx="5340980" cy="802670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misión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12" name="Immagine 11" descr="ChangeDirection1.jpg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83768" y="1383973"/>
            <a:ext cx="6336704" cy="5069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Figura a mano libera 16"/>
          <p:cNvSpPr/>
          <p:nvPr/>
        </p:nvSpPr>
        <p:spPr>
          <a:xfrm>
            <a:off x="3779912" y="836712"/>
            <a:ext cx="4968552" cy="792088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it-IT" sz="2400" b="1" dirty="0" smtClean="0">
              <a:ln w="11430">
                <a:solidFill>
                  <a:schemeClr val="bg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4140217" y="1628800"/>
            <a:ext cx="575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</a:t>
            </a:r>
            <a:endParaRPr lang="it-IT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3923928" y="836712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Opciones fundamentales para el compromiso misionero</a:t>
            </a:r>
            <a:endParaRPr lang="it-IT" sz="2000" b="1" dirty="0">
              <a:solidFill>
                <a:schemeClr val="bg1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4572000" y="1772816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00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Insertarse en las situaciones concretas</a:t>
            </a:r>
            <a:endParaRPr lang="it-IT" sz="2400" b="1" dirty="0" smtClean="0">
              <a:solidFill>
                <a:srgbClr val="0000FF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3995936" y="3722256"/>
            <a:ext cx="453650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Comprometerse con la persona.</a:t>
            </a:r>
          </a:p>
          <a:p>
            <a:pPr algn="ctr"/>
            <a:r>
              <a:rPr lang="es-ES" sz="22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Individuar posibles intervenciones y respuestas eficaces a las </a:t>
            </a:r>
            <a:r>
              <a:rPr lang="es-ES" sz="22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exigencias emergentes</a:t>
            </a:r>
            <a:r>
              <a:rPr lang="es-ES" sz="22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, inspirándose siempre en las orientaciones del Papa y del episcopado local.</a:t>
            </a:r>
          </a:p>
        </p:txBody>
      </p:sp>
      <p:pic>
        <p:nvPicPr>
          <p:cNvPr id="16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1907704" y="836712"/>
            <a:ext cx="69665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3200" b="1" dirty="0" smtClean="0">
                <a:solidFill>
                  <a:srgbClr val="FFFF00"/>
                </a:solidFill>
                <a:latin typeface="Lucida Calligraphy" pitchFamily="66" charset="0"/>
              </a:rPr>
              <a:t>Si creemos en la Familia Salesiana, encontraremos </a:t>
            </a:r>
          </a:p>
          <a:p>
            <a:pPr algn="r"/>
            <a:r>
              <a:rPr lang="es-ES" sz="3200" b="1" dirty="0" smtClean="0">
                <a:solidFill>
                  <a:srgbClr val="FFFF00"/>
                </a:solidFill>
                <a:latin typeface="Lucida Calligraphy" pitchFamily="66" charset="0"/>
              </a:rPr>
              <a:t>el entusiasmo, los recursos interiores y las modalidades operativas para hacerla </a:t>
            </a:r>
          </a:p>
          <a:p>
            <a:pPr algn="r"/>
            <a:r>
              <a:rPr lang="es-ES" sz="3200" b="1" dirty="0" smtClean="0">
                <a:solidFill>
                  <a:srgbClr val="FFFF00"/>
                </a:solidFill>
                <a:latin typeface="Lucida Calligraphy" pitchFamily="66" charset="0"/>
              </a:rPr>
              <a:t>crecer en su identidad. </a:t>
            </a:r>
          </a:p>
          <a:p>
            <a:pPr algn="r"/>
            <a:r>
              <a:rPr lang="es-ES" sz="3200" b="1" dirty="0" smtClean="0">
                <a:solidFill>
                  <a:srgbClr val="FFFF00"/>
                </a:solidFill>
                <a:latin typeface="Lucida Calligraphy" pitchFamily="66" charset="0"/>
              </a:rPr>
              <a:t>Entonces, nuestra Familia </a:t>
            </a:r>
          </a:p>
          <a:p>
            <a:pPr algn="r"/>
            <a:r>
              <a:rPr lang="es-ES" sz="3200" b="1" dirty="0" smtClean="0">
                <a:solidFill>
                  <a:srgbClr val="FFFF00"/>
                </a:solidFill>
                <a:latin typeface="Lucida Calligraphy" pitchFamily="66" charset="0"/>
              </a:rPr>
              <a:t>gozará de una vitalidad tal </a:t>
            </a:r>
          </a:p>
          <a:p>
            <a:pPr algn="r"/>
            <a:r>
              <a:rPr lang="es-ES" sz="3200" b="1" dirty="0" smtClean="0">
                <a:solidFill>
                  <a:srgbClr val="FFFF00"/>
                </a:solidFill>
                <a:latin typeface="Lucida Calligraphy" pitchFamily="66" charset="0"/>
              </a:rPr>
              <a:t>que atraiga nuevas vocaciones.</a:t>
            </a:r>
            <a:endParaRPr lang="it-IT" sz="3200" b="1" dirty="0">
              <a:solidFill>
                <a:srgbClr val="FFFF00"/>
              </a:solidFill>
              <a:latin typeface="Lucida Calligraphy" pitchFamily="66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771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rush Script MT Italic"/>
                <a:ea typeface="Times New Roman" pitchFamily="18" charset="0"/>
                <a:cs typeface="Arial" pitchFamily="34" charset="0"/>
              </a:rPr>
              <a:t>Don Pascual Chávez Villanueva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:\firm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5805264"/>
            <a:ext cx="2908300" cy="7683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5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95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18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2627784" y="116632"/>
            <a:ext cx="6408711" cy="620688"/>
            <a:chOff x="2627784" y="1723093"/>
            <a:chExt cx="6120680" cy="1079154"/>
          </a:xfrm>
        </p:grpSpPr>
        <p:sp>
          <p:nvSpPr>
            <p:cNvPr id="11" name="Figura a mano libera 10"/>
            <p:cNvSpPr/>
            <p:nvPr/>
          </p:nvSpPr>
          <p:spPr>
            <a:xfrm>
              <a:off x="2627784" y="1723093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80000">
                  <a:srgbClr val="00FF00"/>
                </a:gs>
                <a:gs pos="100000">
                  <a:srgbClr val="00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600000"/>
                <a:satOff val="-12501"/>
                <a:lumOff val="1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2791964" y="1808820"/>
              <a:ext cx="391453" cy="73837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275856" y="1848289"/>
              <a:ext cx="5340980" cy="802670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misión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12" name="Immagine 11" descr="ChangeDirection1.jpg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83768" y="1383973"/>
            <a:ext cx="6336704" cy="5069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Figura a mano libera 16"/>
          <p:cNvSpPr/>
          <p:nvPr/>
        </p:nvSpPr>
        <p:spPr>
          <a:xfrm>
            <a:off x="3779912" y="836712"/>
            <a:ext cx="4968552" cy="792088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it-IT" sz="2400" b="1" dirty="0" smtClean="0">
              <a:ln w="11430">
                <a:solidFill>
                  <a:schemeClr val="bg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4140217" y="1628800"/>
            <a:ext cx="575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3</a:t>
            </a:r>
            <a:endParaRPr lang="it-IT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3923928" y="836712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Opciones fundamentales para el compromiso misionero</a:t>
            </a:r>
            <a:endParaRPr lang="it-IT" sz="2000" b="1" dirty="0">
              <a:solidFill>
                <a:schemeClr val="bg1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4572000" y="1772816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rgbClr val="0000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Cuidado</a:t>
            </a:r>
            <a:r>
              <a:rPr lang="it-IT" sz="2400" b="1" dirty="0" smtClean="0">
                <a:solidFill>
                  <a:srgbClr val="0000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 de la </a:t>
            </a:r>
            <a:r>
              <a:rPr lang="it-IT" sz="2400" b="1" dirty="0" err="1" smtClean="0">
                <a:solidFill>
                  <a:srgbClr val="0000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significatividad</a:t>
            </a:r>
            <a:endParaRPr lang="it-IT" sz="2400" b="1" dirty="0" smtClean="0">
              <a:solidFill>
                <a:srgbClr val="0000FF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3707904" y="3068960"/>
            <a:ext cx="48245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Defensa y promoción </a:t>
            </a:r>
          </a:p>
          <a:p>
            <a:pPr algn="ctr"/>
            <a:r>
              <a:rPr lang="es-E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e los </a:t>
            </a:r>
            <a:r>
              <a:rPr lang="es-ES" sz="20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valores éticos.</a:t>
            </a:r>
          </a:p>
          <a:p>
            <a:pPr algn="ctr"/>
            <a:r>
              <a:rPr lang="es-E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Defensa de los </a:t>
            </a:r>
            <a:r>
              <a:rPr lang="es-ES" sz="20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derechos</a:t>
            </a:r>
            <a:r>
              <a:rPr lang="es-E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 de aquellos que son los más débiles y expuestos.</a:t>
            </a:r>
          </a:p>
          <a:p>
            <a:pPr algn="ctr"/>
            <a:r>
              <a:rPr lang="es-ES" sz="20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Presencia eficaz </a:t>
            </a:r>
            <a:r>
              <a:rPr lang="es-E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en las instancias políticas, donde se elaboran las políticas educativas.</a:t>
            </a:r>
          </a:p>
          <a:p>
            <a:pPr algn="ctr"/>
            <a:r>
              <a:rPr lang="es-ES" sz="20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Promoción de una opinión pública </a:t>
            </a:r>
            <a:r>
              <a:rPr lang="es-E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nutrida por valores humanos, evangélicos y salesianos.</a:t>
            </a:r>
          </a:p>
        </p:txBody>
      </p:sp>
      <p:pic>
        <p:nvPicPr>
          <p:cNvPr id="16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18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2627784" y="116632"/>
            <a:ext cx="6408711" cy="620688"/>
            <a:chOff x="2627784" y="1723093"/>
            <a:chExt cx="6120680" cy="1079154"/>
          </a:xfrm>
        </p:grpSpPr>
        <p:sp>
          <p:nvSpPr>
            <p:cNvPr id="11" name="Figura a mano libera 10"/>
            <p:cNvSpPr/>
            <p:nvPr/>
          </p:nvSpPr>
          <p:spPr>
            <a:xfrm>
              <a:off x="2627784" y="1723093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80000">
                  <a:srgbClr val="00FF00"/>
                </a:gs>
                <a:gs pos="100000">
                  <a:srgbClr val="00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600000"/>
                <a:satOff val="-12501"/>
                <a:lumOff val="1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2791964" y="1808820"/>
              <a:ext cx="391453" cy="73837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275856" y="1848289"/>
              <a:ext cx="5340980" cy="802670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misión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12" name="Immagine 11" descr="ChangeDirection1.jpg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83768" y="1383973"/>
            <a:ext cx="6336704" cy="5069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Figura a mano libera 16"/>
          <p:cNvSpPr/>
          <p:nvPr/>
        </p:nvSpPr>
        <p:spPr>
          <a:xfrm>
            <a:off x="3779912" y="836712"/>
            <a:ext cx="4824536" cy="792088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it-IT" sz="2400" b="1" dirty="0" smtClean="0">
              <a:ln w="11430">
                <a:solidFill>
                  <a:schemeClr val="bg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4140217" y="1628800"/>
            <a:ext cx="575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4</a:t>
            </a:r>
            <a:endParaRPr lang="it-IT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3923928" y="836712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Opciones fundamentales para el compromiso misionero</a:t>
            </a:r>
            <a:endParaRPr lang="it-IT" sz="2000" b="1" dirty="0">
              <a:solidFill>
                <a:schemeClr val="bg1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4572000" y="1772816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00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Asumir el desafío de la comunicación social</a:t>
            </a:r>
            <a:endParaRPr lang="it-IT" sz="2400" b="1" dirty="0" smtClean="0">
              <a:solidFill>
                <a:srgbClr val="0000FF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3707904" y="2687429"/>
            <a:ext cx="48245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Instrumento de crecimiento personal y comunitario es, a la vez, </a:t>
            </a:r>
          </a:p>
          <a:p>
            <a:pPr algn="ctr"/>
            <a:r>
              <a:rPr lang="es-E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defensa y promoción de la fe de </a:t>
            </a:r>
          </a:p>
          <a:p>
            <a:pPr algn="ctr"/>
            <a:r>
              <a:rPr lang="es-E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los sectores populares. </a:t>
            </a:r>
          </a:p>
          <a:p>
            <a:pPr algn="ctr"/>
            <a:r>
              <a:rPr lang="es-E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Oportunidad de educación </a:t>
            </a:r>
          </a:p>
          <a:p>
            <a:pPr algn="ctr"/>
            <a:r>
              <a:rPr lang="es-E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y de evangelización.</a:t>
            </a:r>
          </a:p>
          <a:p>
            <a:pPr algn="ctr"/>
            <a:r>
              <a:rPr lang="es-E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Las conexiones en red y la comunicación a distancia permiten realizar varias formas de intervención y activar sinergias que no eran pensables en el pasado.</a:t>
            </a:r>
          </a:p>
        </p:txBody>
      </p:sp>
      <p:pic>
        <p:nvPicPr>
          <p:cNvPr id="16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19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2627784" y="116632"/>
            <a:ext cx="6408711" cy="620688"/>
            <a:chOff x="2627784" y="1723093"/>
            <a:chExt cx="6120680" cy="1079154"/>
          </a:xfrm>
        </p:grpSpPr>
        <p:sp>
          <p:nvSpPr>
            <p:cNvPr id="11" name="Figura a mano libera 10"/>
            <p:cNvSpPr/>
            <p:nvPr/>
          </p:nvSpPr>
          <p:spPr>
            <a:xfrm>
              <a:off x="2627784" y="1723093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80000">
                  <a:srgbClr val="00FF00"/>
                </a:gs>
                <a:gs pos="100000">
                  <a:srgbClr val="00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600000"/>
                <a:satOff val="-12501"/>
                <a:lumOff val="1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2791964" y="1808820"/>
              <a:ext cx="391453" cy="73837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275856" y="1848289"/>
              <a:ext cx="5340980" cy="802670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misión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9" name="Immagine 8" descr="legame amoroso-27-02-1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834722" y="1001214"/>
            <a:ext cx="3309278" cy="5380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ttangolo 9"/>
          <p:cNvSpPr/>
          <p:nvPr/>
        </p:nvSpPr>
        <p:spPr>
          <a:xfrm>
            <a:off x="2267744" y="1412776"/>
            <a:ext cx="43204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El nexo que une a los miembros de nuestra Familia es el de una «</a:t>
            </a:r>
            <a:r>
              <a:rPr lang="es-ES" sz="2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comunión misionera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».</a:t>
            </a:r>
          </a:p>
          <a:p>
            <a:r>
              <a:rPr lang="es-E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El actuar juntos intensifica </a:t>
            </a:r>
          </a:p>
          <a:p>
            <a:r>
              <a:rPr lang="es-E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la eficacia del testimonio, </a:t>
            </a:r>
          </a:p>
          <a:p>
            <a:r>
              <a:rPr lang="es-E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hace más convincente </a:t>
            </a:r>
          </a:p>
          <a:p>
            <a:r>
              <a:rPr lang="es-E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el anuncio del Evangelio, favorece una caridad </a:t>
            </a:r>
          </a:p>
          <a:p>
            <a:r>
              <a:rPr lang="es-E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apostólica más vivaz y permite profundizar los rasgos característicos de cada Grupo, </a:t>
            </a:r>
          </a:p>
          <a:p>
            <a:r>
              <a:rPr lang="es-E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al tiempo que manifiesta y potencia la identidad de la Familia, en la comunión </a:t>
            </a:r>
          </a:p>
          <a:p>
            <a:r>
              <a:rPr lang="es-E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y en la misión.</a:t>
            </a:r>
          </a:p>
        </p:txBody>
      </p:sp>
      <p:pic>
        <p:nvPicPr>
          <p:cNvPr id="15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 descr="puzzle2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872" y="1628800"/>
            <a:ext cx="4896544" cy="4896544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20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2627784" y="116632"/>
            <a:ext cx="6408711" cy="620688"/>
            <a:chOff x="2627784" y="1723093"/>
            <a:chExt cx="6120680" cy="1079154"/>
          </a:xfrm>
        </p:grpSpPr>
        <p:sp>
          <p:nvSpPr>
            <p:cNvPr id="11" name="Figura a mano libera 10"/>
            <p:cNvSpPr/>
            <p:nvPr/>
          </p:nvSpPr>
          <p:spPr>
            <a:xfrm>
              <a:off x="2627784" y="1723093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80000">
                  <a:srgbClr val="00FF00"/>
                </a:gs>
                <a:gs pos="100000">
                  <a:srgbClr val="00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600000"/>
                <a:satOff val="-12501"/>
                <a:lumOff val="1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2791964" y="1808820"/>
              <a:ext cx="391453" cy="73837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275856" y="1848289"/>
              <a:ext cx="5340980" cy="802670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misión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0" name="Rettangolo 9"/>
          <p:cNvSpPr/>
          <p:nvPr/>
        </p:nvSpPr>
        <p:spPr>
          <a:xfrm>
            <a:off x="3851920" y="836712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comunión </a:t>
            </a:r>
            <a:r>
              <a:rPr lang="es-ES" sz="3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en y por </a:t>
            </a:r>
          </a:p>
          <a:p>
            <a:pPr algn="ctr"/>
            <a:r>
              <a:rPr lang="es-E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la misión</a:t>
            </a:r>
            <a:endParaRPr lang="it-IT" sz="3200" dirty="0">
              <a:solidFill>
                <a:schemeClr val="bg1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987824" y="2708920"/>
            <a:ext cx="576064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los diversos Grupos gozan, en efecto, de una propia autonomía:</a:t>
            </a:r>
            <a:r>
              <a:rPr lang="it-IT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: </a:t>
            </a:r>
          </a:p>
          <a:p>
            <a:pPr algn="ctr"/>
            <a:endParaRPr lang="it-IT" dirty="0" smtClean="0">
              <a:solidFill>
                <a:schemeClr val="bg1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it-IT" sz="2800" dirty="0" err="1" smtClean="0">
                <a:solidFill>
                  <a:srgbClr val="0000FF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espiritual</a:t>
            </a:r>
            <a:r>
              <a:rPr lang="it-IT" sz="280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,</a:t>
            </a:r>
            <a:r>
              <a:rPr lang="it-IT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 </a:t>
            </a:r>
          </a:p>
          <a:p>
            <a:pPr algn="ctr"/>
            <a:r>
              <a:rPr lang="it-IT" sz="280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formativa,</a:t>
            </a:r>
          </a:p>
          <a:p>
            <a:pPr algn="ctr"/>
            <a:r>
              <a:rPr lang="it-IT" sz="2800" dirty="0" err="1" smtClean="0">
                <a:solidFill>
                  <a:srgbClr val="0000FF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económica</a:t>
            </a:r>
            <a:r>
              <a:rPr lang="it-IT" sz="280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, </a:t>
            </a:r>
          </a:p>
          <a:p>
            <a:pPr algn="ctr"/>
            <a:r>
              <a:rPr lang="it-IT" sz="280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de </a:t>
            </a:r>
            <a:r>
              <a:rPr lang="it-IT" sz="2800" dirty="0" err="1" smtClean="0">
                <a:solidFill>
                  <a:srgbClr val="0000FF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gobierno</a:t>
            </a:r>
            <a:r>
              <a:rPr lang="it-IT" sz="280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, </a:t>
            </a:r>
          </a:p>
          <a:p>
            <a:pPr algn="ctr"/>
            <a:r>
              <a:rPr lang="it-IT" sz="2800" dirty="0" err="1" smtClean="0">
                <a:solidFill>
                  <a:srgbClr val="0000FF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apostólica</a:t>
            </a:r>
            <a:endParaRPr lang="it-IT" sz="2800" dirty="0" smtClean="0">
              <a:solidFill>
                <a:srgbClr val="0000FF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  <a:p>
            <a:pPr algn="ctr"/>
            <a:endParaRPr lang="it-IT" dirty="0" smtClean="0">
              <a:solidFill>
                <a:schemeClr val="bg1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actuando la misión en estructuras 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propias y según modalidades peculiares.</a:t>
            </a:r>
            <a:endParaRPr lang="it-IT" dirty="0">
              <a:solidFill>
                <a:schemeClr val="bg1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6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 descr="PUZZLE ELE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19718971">
            <a:off x="3494716" y="3981718"/>
            <a:ext cx="1293936" cy="878334"/>
          </a:xfrm>
          <a:prstGeom prst="rect">
            <a:avLst/>
          </a:prstGeom>
        </p:spPr>
      </p:pic>
      <p:pic>
        <p:nvPicPr>
          <p:cNvPr id="20" name="Immagine 19" descr="PUZZLE ELE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19217276">
            <a:off x="7718744" y="5667631"/>
            <a:ext cx="1293936" cy="878334"/>
          </a:xfrm>
          <a:prstGeom prst="rect">
            <a:avLst/>
          </a:prstGeom>
        </p:spPr>
      </p:pic>
      <p:pic>
        <p:nvPicPr>
          <p:cNvPr id="18" name="Immagine 17" descr="PUZZLE ELE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693157">
            <a:off x="7455157" y="1217731"/>
            <a:ext cx="1293936" cy="878334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21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2627784" y="116632"/>
            <a:ext cx="6408711" cy="620688"/>
            <a:chOff x="2627784" y="1723093"/>
            <a:chExt cx="6120680" cy="1079154"/>
          </a:xfrm>
        </p:grpSpPr>
        <p:sp>
          <p:nvSpPr>
            <p:cNvPr id="11" name="Figura a mano libera 10"/>
            <p:cNvSpPr/>
            <p:nvPr/>
          </p:nvSpPr>
          <p:spPr>
            <a:xfrm>
              <a:off x="2627784" y="1723093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80000">
                  <a:srgbClr val="00FF00"/>
                </a:gs>
                <a:gs pos="100000">
                  <a:srgbClr val="00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600000"/>
                <a:satOff val="-12501"/>
                <a:lumOff val="1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2791964" y="1808820"/>
              <a:ext cx="391453" cy="73837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275856" y="1848289"/>
              <a:ext cx="5340980" cy="802670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misión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19" name="Immagine 18" descr="PUZZLE ELE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33CC33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20479607">
            <a:off x="2950360" y="1668806"/>
            <a:ext cx="1293936" cy="878334"/>
          </a:xfrm>
          <a:prstGeom prst="rect">
            <a:avLst/>
          </a:prstGeom>
        </p:spPr>
      </p:pic>
      <p:pic>
        <p:nvPicPr>
          <p:cNvPr id="22" name="Immagine 21" descr="PUZZLE ELE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693157">
            <a:off x="3206685" y="5349870"/>
            <a:ext cx="1293936" cy="878334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3635896" y="1875596"/>
            <a:ext cx="51125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La corresponsabilidad exige, como condición previa, </a:t>
            </a:r>
          </a:p>
          <a:p>
            <a:pPr algn="ctr"/>
            <a:r>
              <a:rPr lang="es-E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que cada Grupo asegure </a:t>
            </a:r>
          </a:p>
          <a:p>
            <a:pPr algn="ctr"/>
            <a:r>
              <a:rPr lang="es-E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una capacidad autonomía. </a:t>
            </a:r>
          </a:p>
          <a:p>
            <a:pPr algn="ctr"/>
            <a:r>
              <a:rPr lang="es-E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Y la realización </a:t>
            </a:r>
          </a:p>
          <a:p>
            <a:pPr algn="ctr"/>
            <a:r>
              <a:rPr lang="es-ES" sz="24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de la vocación </a:t>
            </a:r>
          </a:p>
          <a:p>
            <a:pPr algn="ctr"/>
            <a:r>
              <a:rPr lang="es-ES" sz="24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y misión específicas </a:t>
            </a:r>
          </a:p>
          <a:p>
            <a:pPr algn="ctr"/>
            <a:r>
              <a:rPr lang="es-E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garantiza la vitalidad, </a:t>
            </a:r>
          </a:p>
          <a:p>
            <a:pPr algn="ctr"/>
            <a:r>
              <a:rPr lang="es-E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fruto de fidelidad </a:t>
            </a:r>
          </a:p>
          <a:p>
            <a:pPr algn="ctr"/>
            <a:r>
              <a:rPr lang="es-E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y de creatividad.</a:t>
            </a:r>
            <a:endParaRPr lang="it-IT" sz="2400" dirty="0">
              <a:solidFill>
                <a:schemeClr val="bg1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6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21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2627784" y="116632"/>
            <a:ext cx="6408711" cy="620688"/>
            <a:chOff x="2627784" y="1723093"/>
            <a:chExt cx="6120680" cy="1079154"/>
          </a:xfrm>
        </p:grpSpPr>
        <p:sp>
          <p:nvSpPr>
            <p:cNvPr id="11" name="Figura a mano libera 10"/>
            <p:cNvSpPr/>
            <p:nvPr/>
          </p:nvSpPr>
          <p:spPr>
            <a:xfrm>
              <a:off x="2627784" y="1723093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80000">
                  <a:srgbClr val="00FF00"/>
                </a:gs>
                <a:gs pos="100000">
                  <a:srgbClr val="00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600000"/>
                <a:satOff val="-12501"/>
                <a:lumOff val="1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2791964" y="1808820"/>
              <a:ext cx="391453" cy="73837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275856" y="1848289"/>
              <a:ext cx="5340980" cy="802670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misión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0" name="Rettangolo 9"/>
          <p:cNvSpPr/>
          <p:nvPr/>
        </p:nvSpPr>
        <p:spPr>
          <a:xfrm>
            <a:off x="4067944" y="1124744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Son </a:t>
            </a:r>
            <a:r>
              <a:rPr lang="it-IT" sz="36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deseables</a:t>
            </a:r>
            <a:r>
              <a:rPr lang="it-IT" sz="3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:</a:t>
            </a:r>
            <a:r>
              <a:rPr lang="it-IT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 </a:t>
            </a:r>
            <a:endParaRPr lang="it-IT" sz="2400" dirty="0">
              <a:solidFill>
                <a:schemeClr val="bg1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5" name="Immagine 14" descr="puzzle 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067944" y="3645024"/>
            <a:ext cx="2721850" cy="2177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ttangolo 15"/>
          <p:cNvSpPr/>
          <p:nvPr/>
        </p:nvSpPr>
        <p:spPr>
          <a:xfrm>
            <a:off x="2771800" y="1916832"/>
            <a:ext cx="60486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Colaboraciones </a:t>
            </a:r>
            <a:r>
              <a:rPr lang="es-E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entre Grupo y Grupo para realizar la misión salesiana, en sus diversos sectores y campos, y en los diversos tipos de obra.</a:t>
            </a:r>
            <a:endParaRPr lang="it-IT" sz="2400" dirty="0">
              <a:solidFill>
                <a:schemeClr val="bg1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7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images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161A23"/>
              </a:clrFrom>
              <a:clrTo>
                <a:srgbClr val="161A2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7904" y="2996952"/>
            <a:ext cx="4921176" cy="3573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21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2627784" y="116632"/>
            <a:ext cx="6408711" cy="620688"/>
            <a:chOff x="2627784" y="1723093"/>
            <a:chExt cx="6120680" cy="1079154"/>
          </a:xfrm>
        </p:grpSpPr>
        <p:sp>
          <p:nvSpPr>
            <p:cNvPr id="11" name="Figura a mano libera 10"/>
            <p:cNvSpPr/>
            <p:nvPr/>
          </p:nvSpPr>
          <p:spPr>
            <a:xfrm>
              <a:off x="2627784" y="1723093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80000">
                  <a:srgbClr val="00FF00"/>
                </a:gs>
                <a:gs pos="100000">
                  <a:srgbClr val="00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600000"/>
                <a:satOff val="-12501"/>
                <a:lumOff val="1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2791964" y="1808820"/>
              <a:ext cx="391453" cy="73837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275856" y="1848289"/>
              <a:ext cx="5340980" cy="802670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misión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0" name="Rettangolo 9"/>
          <p:cNvSpPr/>
          <p:nvPr/>
        </p:nvSpPr>
        <p:spPr>
          <a:xfrm>
            <a:off x="4067944" y="1124744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Son </a:t>
            </a:r>
            <a:r>
              <a:rPr lang="it-IT" sz="36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deseables</a:t>
            </a:r>
            <a:r>
              <a:rPr lang="it-IT" sz="3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:</a:t>
            </a:r>
            <a:endParaRPr lang="it-IT" sz="2400" dirty="0">
              <a:solidFill>
                <a:schemeClr val="bg1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2411760" y="1772816"/>
            <a:ext cx="64087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La colaboración </a:t>
            </a:r>
            <a:r>
              <a:rPr lang="es-E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de los Grupos que viven y actúan en el mismo territorio, en conexión con las estructuras pastorales de la Iglesia local y las instituciones civiles, que permita ofrecer el aporte salesiano, variado en su riquezas y contenidos, a la común construcción </a:t>
            </a:r>
          </a:p>
          <a:p>
            <a:pPr algn="ctr"/>
            <a:r>
              <a:rPr lang="es-E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de la civilización del amor.</a:t>
            </a:r>
            <a:endParaRPr lang="it-IT" sz="2400" dirty="0">
              <a:solidFill>
                <a:schemeClr val="bg1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7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/>
          <p:nvPr/>
        </p:nvGrpSpPr>
        <p:grpSpPr>
          <a:xfrm>
            <a:off x="2627784" y="116632"/>
            <a:ext cx="6408711" cy="620688"/>
            <a:chOff x="2627784" y="1723093"/>
            <a:chExt cx="6120680" cy="1079154"/>
          </a:xfrm>
        </p:grpSpPr>
        <p:sp>
          <p:nvSpPr>
            <p:cNvPr id="11" name="Figura a mano libera 10"/>
            <p:cNvSpPr/>
            <p:nvPr/>
          </p:nvSpPr>
          <p:spPr>
            <a:xfrm>
              <a:off x="2627784" y="1723093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80000">
                  <a:srgbClr val="00FF00"/>
                </a:gs>
                <a:gs pos="100000">
                  <a:srgbClr val="00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600000"/>
                <a:satOff val="-12501"/>
                <a:lumOff val="1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2791964" y="1808820"/>
              <a:ext cx="391453" cy="73837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275856" y="1848289"/>
              <a:ext cx="5340980" cy="802670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misión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15" name="Immagine 14" descr="union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131840" y="1045850"/>
            <a:ext cx="5400600" cy="56588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21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3995936" y="2949912"/>
            <a:ext cx="3600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 smtClean="0">
                <a:solidFill>
                  <a:srgbClr val="0000FF"/>
                </a:solidFill>
                <a:effectLst>
                  <a:outerShdw blurRad="50800" dist="254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La corresponsabilidad requiere, en todo caso, </a:t>
            </a:r>
          </a:p>
          <a:p>
            <a:pPr algn="ctr"/>
            <a:r>
              <a:rPr lang="es-ES" sz="2000" dirty="0" smtClean="0">
                <a:solidFill>
                  <a:srgbClr val="0000FF"/>
                </a:solidFill>
                <a:effectLst>
                  <a:outerShdw blurRad="50800" dist="254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el compromiso común </a:t>
            </a:r>
          </a:p>
          <a:p>
            <a:pPr algn="ctr"/>
            <a:r>
              <a:rPr lang="es-ES" sz="2000" dirty="0" smtClean="0">
                <a:solidFill>
                  <a:srgbClr val="0000FF"/>
                </a:solidFill>
                <a:effectLst>
                  <a:outerShdw blurRad="50800" dist="254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de alcanzar algunos </a:t>
            </a:r>
          </a:p>
          <a:p>
            <a:pPr algn="ctr"/>
            <a:r>
              <a:rPr lang="es-ES" sz="2000" dirty="0" smtClean="0">
                <a:solidFill>
                  <a:srgbClr val="0000FF"/>
                </a:solidFill>
                <a:effectLst>
                  <a:outerShdw blurRad="50800" dist="254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objetivos compartidos.</a:t>
            </a:r>
            <a:endParaRPr lang="it-IT" sz="2000" dirty="0">
              <a:solidFill>
                <a:srgbClr val="0000FF"/>
              </a:solidFill>
              <a:effectLst>
                <a:outerShdw blurRad="50800" dist="254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0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/>
          <p:nvPr/>
        </p:nvGrpSpPr>
        <p:grpSpPr>
          <a:xfrm>
            <a:off x="2627784" y="116632"/>
            <a:ext cx="6408711" cy="620688"/>
            <a:chOff x="2627784" y="1723093"/>
            <a:chExt cx="6120680" cy="1079154"/>
          </a:xfrm>
        </p:grpSpPr>
        <p:sp>
          <p:nvSpPr>
            <p:cNvPr id="11" name="Figura a mano libera 10"/>
            <p:cNvSpPr/>
            <p:nvPr/>
          </p:nvSpPr>
          <p:spPr>
            <a:xfrm>
              <a:off x="2627784" y="1723093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80000">
                  <a:srgbClr val="00FF00"/>
                </a:gs>
                <a:gs pos="100000">
                  <a:srgbClr val="00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600000"/>
                <a:satOff val="-12501"/>
                <a:lumOff val="1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2791964" y="1808820"/>
              <a:ext cx="391453" cy="73837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275856" y="1848289"/>
              <a:ext cx="5340980" cy="802670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misión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15" name="Immagine 14" descr="union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131840" y="1045850"/>
            <a:ext cx="5400600" cy="56588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21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4031940" y="3432482"/>
            <a:ext cx="36004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600" dirty="0" smtClean="0">
                <a:solidFill>
                  <a:srgbClr val="0000FF"/>
                </a:solidFill>
                <a:effectLst>
                  <a:outerShdw blurRad="50800" dist="254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Compartir la </a:t>
            </a:r>
            <a:r>
              <a:rPr lang="it-IT" sz="2600" dirty="0" err="1" smtClean="0">
                <a:solidFill>
                  <a:srgbClr val="0000FF"/>
                </a:solidFill>
                <a:effectLst>
                  <a:outerShdw blurRad="50800" dist="254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preocupación</a:t>
            </a:r>
            <a:r>
              <a:rPr lang="it-IT" sz="2600" dirty="0" smtClean="0">
                <a:solidFill>
                  <a:srgbClr val="0000FF"/>
                </a:solidFill>
                <a:effectLst>
                  <a:outerShdw blurRad="50800" dist="254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 educativa</a:t>
            </a:r>
            <a:endParaRPr lang="it-IT" sz="2600" dirty="0">
              <a:solidFill>
                <a:srgbClr val="0000FF"/>
              </a:solidFill>
              <a:effectLst>
                <a:outerShdw blurRad="50800" dist="254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616116" y="2505090"/>
            <a:ext cx="43204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it-IT" sz="4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616116" y="2492896"/>
            <a:ext cx="43204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it-IT" sz="4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031940" y="3284984"/>
            <a:ext cx="36004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600" dirty="0" smtClean="0">
                <a:solidFill>
                  <a:srgbClr val="0000FF"/>
                </a:solidFill>
                <a:effectLst>
                  <a:outerShdw blurRad="50800" dist="254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hacer conocer </a:t>
            </a:r>
          </a:p>
          <a:p>
            <a:pPr algn="ctr"/>
            <a:r>
              <a:rPr lang="es-ES" sz="2600" dirty="0" smtClean="0">
                <a:solidFill>
                  <a:srgbClr val="0000FF"/>
                </a:solidFill>
                <a:effectLst>
                  <a:outerShdw blurRad="50800" dist="254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el Sistema preventivo</a:t>
            </a:r>
            <a:endParaRPr lang="it-IT" sz="2600" dirty="0">
              <a:solidFill>
                <a:srgbClr val="0000FF"/>
              </a:solidFill>
              <a:effectLst>
                <a:outerShdw blurRad="50800" dist="254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5616116" y="2492896"/>
            <a:ext cx="43204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it-IT" sz="4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4031940" y="3140968"/>
            <a:ext cx="36004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600" dirty="0" smtClean="0">
                <a:solidFill>
                  <a:srgbClr val="0000FF"/>
                </a:solidFill>
                <a:effectLst>
                  <a:outerShdw blurRad="50800" dist="254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Difundir el espíritu salesiano, con el testimonio y </a:t>
            </a:r>
          </a:p>
          <a:p>
            <a:pPr algn="ctr"/>
            <a:r>
              <a:rPr lang="es-ES" sz="2600" dirty="0" smtClean="0">
                <a:solidFill>
                  <a:srgbClr val="0000FF"/>
                </a:solidFill>
                <a:effectLst>
                  <a:outerShdw blurRad="50800" dist="254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con la palabra</a:t>
            </a:r>
            <a:endParaRPr lang="it-IT" sz="2600" dirty="0">
              <a:solidFill>
                <a:srgbClr val="0000FF"/>
              </a:solidFill>
              <a:effectLst>
                <a:outerShdw blurRad="50800" dist="254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5616116" y="2492896"/>
            <a:ext cx="43204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it-IT" sz="4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4031940" y="3429000"/>
            <a:ext cx="36004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600" dirty="0" err="1" smtClean="0">
                <a:solidFill>
                  <a:srgbClr val="0000FF"/>
                </a:solidFill>
                <a:effectLst>
                  <a:outerShdw blurRad="50800" dist="254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Promover</a:t>
            </a:r>
            <a:r>
              <a:rPr lang="it-IT" sz="2600" dirty="0" smtClean="0">
                <a:solidFill>
                  <a:srgbClr val="0000FF"/>
                </a:solidFill>
                <a:effectLst>
                  <a:outerShdw blurRad="50800" dist="254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 </a:t>
            </a:r>
          </a:p>
          <a:p>
            <a:pPr algn="ctr"/>
            <a:r>
              <a:rPr lang="it-IT" sz="2600" dirty="0" err="1" smtClean="0">
                <a:solidFill>
                  <a:srgbClr val="0000FF"/>
                </a:solidFill>
                <a:effectLst>
                  <a:outerShdw blurRad="50800" dist="254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el</a:t>
            </a:r>
            <a:r>
              <a:rPr lang="it-IT" sz="2600" dirty="0" smtClean="0">
                <a:solidFill>
                  <a:srgbClr val="0000FF"/>
                </a:solidFill>
                <a:effectLst>
                  <a:outerShdw blurRad="50800" dist="254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2600" dirty="0" err="1" smtClean="0">
                <a:solidFill>
                  <a:srgbClr val="0000FF"/>
                </a:solidFill>
                <a:effectLst>
                  <a:outerShdw blurRad="50800" dist="254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Movimiento</a:t>
            </a:r>
            <a:r>
              <a:rPr lang="it-IT" sz="2600" dirty="0" smtClean="0">
                <a:solidFill>
                  <a:srgbClr val="0000FF"/>
                </a:solidFill>
                <a:effectLst>
                  <a:outerShdw blurRad="50800" dist="254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 salesiano</a:t>
            </a:r>
            <a:endParaRPr lang="it-IT" sz="2600" dirty="0">
              <a:solidFill>
                <a:srgbClr val="0000FF"/>
              </a:solidFill>
              <a:effectLst>
                <a:outerShdw blurRad="50800" dist="254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22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9" grpId="0"/>
      <p:bldP spid="9" grpId="1"/>
      <p:bldP spid="10" grpId="0"/>
      <p:bldP spid="10" grpId="1"/>
      <p:bldP spid="12" grpId="0"/>
      <p:bldP spid="12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0"/>
          <p:cNvGrpSpPr/>
          <p:nvPr/>
        </p:nvGrpSpPr>
        <p:grpSpPr>
          <a:xfrm>
            <a:off x="2627784" y="2910162"/>
            <a:ext cx="6120680" cy="1079154"/>
            <a:chOff x="2627784" y="2910162"/>
            <a:chExt cx="6120680" cy="1079154"/>
          </a:xfrm>
        </p:grpSpPr>
        <p:sp>
          <p:nvSpPr>
            <p:cNvPr id="13" name="Figura a mano libera 12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21" name="Rettangolo 20"/>
            <p:cNvSpPr/>
            <p:nvPr/>
          </p:nvSpPr>
          <p:spPr>
            <a:xfrm>
              <a:off x="2699792" y="2996952"/>
              <a:ext cx="575799" cy="92333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54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3347864" y="3030051"/>
              <a:ext cx="5328592" cy="830997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endParaRPr>
            </a:p>
          </p:txBody>
        </p:sp>
      </p:grpSp>
      <p:grpSp>
        <p:nvGrpSpPr>
          <p:cNvPr id="32" name="Gruppo 31"/>
          <p:cNvGrpSpPr/>
          <p:nvPr/>
        </p:nvGrpSpPr>
        <p:grpSpPr>
          <a:xfrm>
            <a:off x="3779912" y="956220"/>
            <a:ext cx="810090" cy="376947"/>
            <a:chOff x="3509882" y="548680"/>
            <a:chExt cx="810090" cy="376947"/>
          </a:xfrm>
        </p:grpSpPr>
        <p:sp>
          <p:nvSpPr>
            <p:cNvPr id="33" name="Figura a mano libera 32"/>
            <p:cNvSpPr/>
            <p:nvPr/>
          </p:nvSpPr>
          <p:spPr>
            <a:xfrm>
              <a:off x="3527884" y="548680"/>
              <a:ext cx="792088" cy="376947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80000">
                  <a:srgbClr val="00FF00"/>
                </a:gs>
                <a:gs pos="100000">
                  <a:srgbClr val="00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600000"/>
                <a:satOff val="-12501"/>
                <a:lumOff val="1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34" name="CasellaDiTesto 33">
              <a:hlinkClick r:id="rId3" action="ppaction://hlinksldjump" tooltip="La misión de la Familia Salesiana"/>
            </p:cNvPr>
            <p:cNvSpPr txBox="1"/>
            <p:nvPr/>
          </p:nvSpPr>
          <p:spPr>
            <a:xfrm>
              <a:off x="3509882" y="548680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4" name="Rettangolo 43"/>
          <p:cNvSpPr/>
          <p:nvPr/>
        </p:nvSpPr>
        <p:spPr>
          <a:xfrm>
            <a:off x="4427984" y="-99392"/>
            <a:ext cx="19442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Capítulos</a:t>
            </a:r>
            <a:r>
              <a:rPr lang="it-IT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 </a:t>
            </a:r>
            <a:endParaRPr lang="it-IT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46" name="Ovale 45"/>
          <p:cNvSpPr/>
          <p:nvPr/>
        </p:nvSpPr>
        <p:spPr>
          <a:xfrm>
            <a:off x="5148064" y="1124744"/>
            <a:ext cx="144016" cy="144016"/>
          </a:xfrm>
          <a:prstGeom prst="ellipse">
            <a:avLst/>
          </a:prstGeom>
          <a:solidFill>
            <a:srgbClr val="FFFF0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F0"/>
              </a:solidFill>
            </a:endParaRPr>
          </a:p>
        </p:txBody>
      </p:sp>
      <p:sp>
        <p:nvSpPr>
          <p:cNvPr id="47" name="Ovale 46"/>
          <p:cNvSpPr/>
          <p:nvPr/>
        </p:nvSpPr>
        <p:spPr>
          <a:xfrm>
            <a:off x="5004048" y="1412776"/>
            <a:ext cx="288032" cy="288032"/>
          </a:xfrm>
          <a:prstGeom prst="ellipse">
            <a:avLst/>
          </a:prstGeom>
          <a:solidFill>
            <a:srgbClr val="FFFF0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F0"/>
              </a:solidFill>
            </a:endParaRPr>
          </a:p>
        </p:txBody>
      </p:sp>
      <p:sp>
        <p:nvSpPr>
          <p:cNvPr id="48" name="Ovale 47"/>
          <p:cNvSpPr/>
          <p:nvPr/>
        </p:nvSpPr>
        <p:spPr>
          <a:xfrm>
            <a:off x="4860032" y="1844824"/>
            <a:ext cx="360040" cy="360040"/>
          </a:xfrm>
          <a:prstGeom prst="ellipse">
            <a:avLst/>
          </a:prstGeom>
          <a:solidFill>
            <a:srgbClr val="FFFF0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F0"/>
              </a:solidFill>
            </a:endParaRPr>
          </a:p>
        </p:txBody>
      </p:sp>
      <p:sp>
        <p:nvSpPr>
          <p:cNvPr id="49" name="Ovale 48"/>
          <p:cNvSpPr/>
          <p:nvPr/>
        </p:nvSpPr>
        <p:spPr>
          <a:xfrm>
            <a:off x="4788024" y="2348880"/>
            <a:ext cx="432048" cy="432048"/>
          </a:xfrm>
          <a:prstGeom prst="ellipse">
            <a:avLst/>
          </a:prstGeom>
          <a:solidFill>
            <a:srgbClr val="FFFF0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F0"/>
              </a:solidFill>
            </a:endParaRPr>
          </a:p>
        </p:txBody>
      </p:sp>
      <p:grpSp>
        <p:nvGrpSpPr>
          <p:cNvPr id="24" name="Gruppo 23"/>
          <p:cNvGrpSpPr/>
          <p:nvPr/>
        </p:nvGrpSpPr>
        <p:grpSpPr>
          <a:xfrm>
            <a:off x="2843808" y="963821"/>
            <a:ext cx="792088" cy="376947"/>
            <a:chOff x="2627784" y="548680"/>
            <a:chExt cx="792088" cy="376947"/>
          </a:xfrm>
        </p:grpSpPr>
        <p:sp>
          <p:nvSpPr>
            <p:cNvPr id="25" name="Figura a mano libera 24">
              <a:hlinkClick r:id="rId4" action="ppaction://hlinksldjump"/>
            </p:cNvPr>
            <p:cNvSpPr/>
            <p:nvPr/>
          </p:nvSpPr>
          <p:spPr>
            <a:xfrm>
              <a:off x="2627784" y="548680"/>
              <a:ext cx="792088" cy="376947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rgbClr val="00FFFF"/>
                </a:gs>
                <a:gs pos="100000">
                  <a:srgbClr val="00B0F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27" name="CasellaDiTesto 26">
              <a:hlinkClick r:id="rId4" action="ppaction://hlinksldjump" tooltip="La Familia Salesiana en la Iglesia"/>
            </p:cNvPr>
            <p:cNvSpPr txBox="1"/>
            <p:nvPr/>
          </p:nvSpPr>
          <p:spPr>
            <a:xfrm>
              <a:off x="2627784" y="548680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7" name="Gruppo 36"/>
          <p:cNvGrpSpPr/>
          <p:nvPr/>
        </p:nvGrpSpPr>
        <p:grpSpPr>
          <a:xfrm>
            <a:off x="5922150" y="963821"/>
            <a:ext cx="810090" cy="376947"/>
            <a:chOff x="5400092" y="548680"/>
            <a:chExt cx="810090" cy="376947"/>
          </a:xfrm>
        </p:grpSpPr>
        <p:sp>
          <p:nvSpPr>
            <p:cNvPr id="50" name="Figura a mano libera 49"/>
            <p:cNvSpPr/>
            <p:nvPr/>
          </p:nvSpPr>
          <p:spPr>
            <a:xfrm>
              <a:off x="5400092" y="548680"/>
              <a:ext cx="792088" cy="376947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5A2781"/>
                </a:gs>
                <a:gs pos="80000">
                  <a:srgbClr val="FF66CC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10800000"/>
                <a:satOff val="-37502"/>
                <a:lumOff val="45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24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51" name="CasellaDiTesto 50">
              <a:hlinkClick r:id="rId5" action="ppaction://hlinksldjump" tooltip="Formación para la comunión y la misión en la Familia Salesiana"/>
            </p:cNvPr>
            <p:cNvSpPr txBox="1"/>
            <p:nvPr/>
          </p:nvSpPr>
          <p:spPr>
            <a:xfrm>
              <a:off x="5418094" y="548680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2" name="Gruppo 51"/>
          <p:cNvGrpSpPr/>
          <p:nvPr/>
        </p:nvGrpSpPr>
        <p:grpSpPr>
          <a:xfrm>
            <a:off x="6948264" y="963821"/>
            <a:ext cx="792088" cy="376947"/>
            <a:chOff x="6732240" y="548680"/>
            <a:chExt cx="792088" cy="376947"/>
          </a:xfrm>
        </p:grpSpPr>
        <p:sp>
          <p:nvSpPr>
            <p:cNvPr id="53" name="Figura a mano libera 52"/>
            <p:cNvSpPr/>
            <p:nvPr/>
          </p:nvSpPr>
          <p:spPr>
            <a:xfrm>
              <a:off x="6732240" y="548680"/>
              <a:ext cx="792088" cy="376947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461E64"/>
                </a:gs>
                <a:gs pos="80000">
                  <a:srgbClr val="7E36B4"/>
                </a:gs>
                <a:gs pos="100000">
                  <a:srgbClr val="D9BFD7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14400000"/>
                <a:satOff val="-50003"/>
                <a:lumOff val="6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r>
                <a:rPr lang="it-IT" sz="30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4" name="CasellaDiTesto 53">
              <a:hlinkClick r:id="rId6" action="ppaction://hlinksldjump" tooltip="Composición y animación de la Familia Salesiana"/>
            </p:cNvPr>
            <p:cNvSpPr txBox="1"/>
            <p:nvPr/>
          </p:nvSpPr>
          <p:spPr>
            <a:xfrm>
              <a:off x="6732240" y="548680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8" name="Picture 3" descr="C:\Users\Utente\AppData\Local\Microsoft\Windows\Temporary Internet Files\Content.IE5\YKWSIMIN\MC900442125[1].png">
            <a:hlinkClick r:id="rId7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o 28"/>
          <p:cNvGrpSpPr/>
          <p:nvPr/>
        </p:nvGrpSpPr>
        <p:grpSpPr>
          <a:xfrm>
            <a:off x="2627784" y="548682"/>
            <a:ext cx="6120680" cy="1079154"/>
            <a:chOff x="2627784" y="548682"/>
            <a:chExt cx="6120680" cy="1079154"/>
          </a:xfrm>
        </p:grpSpPr>
        <p:sp>
          <p:nvSpPr>
            <p:cNvPr id="9" name="Figura a mano libera 8">
              <a:hlinkClick r:id="rId3" action="ppaction://hlinksldjump"/>
            </p:cNvPr>
            <p:cNvSpPr/>
            <p:nvPr/>
          </p:nvSpPr>
          <p:spPr>
            <a:xfrm>
              <a:off x="2627784" y="54868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rgbClr val="00FFFF"/>
                </a:gs>
                <a:gs pos="100000">
                  <a:srgbClr val="00B0F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9" name="Rettangolo 18"/>
            <p:cNvSpPr/>
            <p:nvPr/>
          </p:nvSpPr>
          <p:spPr>
            <a:xfrm>
              <a:off x="2699792" y="620688"/>
              <a:ext cx="575799" cy="92333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54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1</a:t>
              </a:r>
              <a:endParaRPr lang="it-IT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3275856" y="836712"/>
              <a:ext cx="5328592" cy="477054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it-IT" sz="2500" dirty="0" smtClean="0">
                  <a:solidFill>
                    <a:schemeClr val="bg1"/>
                  </a:solidFill>
                  <a:latin typeface="Arial Rounded MT Bold" pitchFamily="34" charset="0"/>
                </a:rPr>
                <a:t>La </a:t>
              </a:r>
              <a:r>
                <a:rPr lang="it-IT" sz="25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Familia</a:t>
              </a:r>
              <a:r>
                <a:rPr lang="it-IT" sz="2500" dirty="0" smtClean="0">
                  <a:solidFill>
                    <a:schemeClr val="bg1"/>
                  </a:solidFill>
                  <a:latin typeface="Arial Rounded MT Bold" pitchFamily="34" charset="0"/>
                </a:rPr>
                <a:t> Salesiana en la </a:t>
              </a:r>
              <a:r>
                <a:rPr lang="it-IT" sz="25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Iglesia</a:t>
              </a:r>
              <a:endParaRPr lang="it-IT" sz="2500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30" name="Gruppo 29"/>
          <p:cNvGrpSpPr/>
          <p:nvPr/>
        </p:nvGrpSpPr>
        <p:grpSpPr>
          <a:xfrm>
            <a:off x="2627784" y="1723093"/>
            <a:ext cx="6264696" cy="1079154"/>
            <a:chOff x="2627784" y="1723093"/>
            <a:chExt cx="6264696" cy="1079154"/>
          </a:xfrm>
        </p:grpSpPr>
        <p:sp>
          <p:nvSpPr>
            <p:cNvPr id="11" name="Figura a mano libera 10"/>
            <p:cNvSpPr/>
            <p:nvPr/>
          </p:nvSpPr>
          <p:spPr>
            <a:xfrm>
              <a:off x="2627784" y="1723093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80000">
                  <a:srgbClr val="00FF00"/>
                </a:gs>
                <a:gs pos="100000">
                  <a:srgbClr val="00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600000"/>
                <a:satOff val="-12501"/>
                <a:lumOff val="1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20" name="Rettangolo 19"/>
            <p:cNvSpPr/>
            <p:nvPr/>
          </p:nvSpPr>
          <p:spPr>
            <a:xfrm>
              <a:off x="2699792" y="1808820"/>
              <a:ext cx="575799" cy="92333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54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2</a:t>
              </a:r>
              <a:endParaRPr lang="it-IT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25" name="CasellaDiTesto 24">
              <a:hlinkClick r:id="rId4" action="ppaction://hlinksldjump"/>
            </p:cNvPr>
            <p:cNvSpPr txBox="1"/>
            <p:nvPr/>
          </p:nvSpPr>
          <p:spPr>
            <a:xfrm>
              <a:off x="3275856" y="2013086"/>
              <a:ext cx="5616624" cy="492443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600" dirty="0" smtClean="0">
                  <a:solidFill>
                    <a:schemeClr val="bg1"/>
                  </a:solidFill>
                  <a:latin typeface="Arial Rounded MT Bold" pitchFamily="34" charset="0"/>
                </a:rPr>
                <a:t>La misión de la Familia Salesiana</a:t>
              </a:r>
              <a:endParaRPr lang="it-IT" sz="26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31" name="Gruppo 30"/>
          <p:cNvGrpSpPr/>
          <p:nvPr/>
        </p:nvGrpSpPr>
        <p:grpSpPr>
          <a:xfrm>
            <a:off x="2627784" y="2910162"/>
            <a:ext cx="6120680" cy="1079154"/>
            <a:chOff x="2627784" y="2910162"/>
            <a:chExt cx="6120680" cy="1079154"/>
          </a:xfrm>
        </p:grpSpPr>
        <p:sp>
          <p:nvSpPr>
            <p:cNvPr id="13" name="Figura a mano libera 12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21" name="Rettangolo 20"/>
            <p:cNvSpPr/>
            <p:nvPr/>
          </p:nvSpPr>
          <p:spPr>
            <a:xfrm>
              <a:off x="2699792" y="2996952"/>
              <a:ext cx="575799" cy="92333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54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26" name="CasellaDiTesto 25">
              <a:hlinkClick r:id="rId5" action="ppaction://hlinksldjump"/>
            </p:cNvPr>
            <p:cNvSpPr txBox="1"/>
            <p:nvPr/>
          </p:nvSpPr>
          <p:spPr>
            <a:xfrm>
              <a:off x="3347864" y="3040504"/>
              <a:ext cx="5328592" cy="892552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6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6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32" name="Gruppo 31"/>
          <p:cNvGrpSpPr/>
          <p:nvPr/>
        </p:nvGrpSpPr>
        <p:grpSpPr>
          <a:xfrm>
            <a:off x="2627784" y="4097232"/>
            <a:ext cx="6120680" cy="1079154"/>
            <a:chOff x="2627784" y="4097232"/>
            <a:chExt cx="6120680" cy="1079154"/>
          </a:xfrm>
        </p:grpSpPr>
        <p:sp>
          <p:nvSpPr>
            <p:cNvPr id="15" name="Figura a mano libera 14"/>
            <p:cNvSpPr/>
            <p:nvPr/>
          </p:nvSpPr>
          <p:spPr>
            <a:xfrm>
              <a:off x="2627784" y="409723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5A2781"/>
                </a:gs>
                <a:gs pos="80000">
                  <a:srgbClr val="FF66CC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10800000"/>
                <a:satOff val="-37502"/>
                <a:lumOff val="45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24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22" name="Rettangolo 21"/>
            <p:cNvSpPr/>
            <p:nvPr/>
          </p:nvSpPr>
          <p:spPr>
            <a:xfrm>
              <a:off x="2699792" y="4185084"/>
              <a:ext cx="575799" cy="92333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54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4</a:t>
              </a:r>
              <a:endParaRPr lang="it-IT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27" name="CasellaDiTesto 26">
              <a:hlinkClick r:id="rId6" action="ppaction://hlinksldjump"/>
            </p:cNvPr>
            <p:cNvSpPr txBox="1"/>
            <p:nvPr/>
          </p:nvSpPr>
          <p:spPr>
            <a:xfrm>
              <a:off x="3347864" y="4221088"/>
              <a:ext cx="5328592" cy="830997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Formación para la comunión y la misión en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33" name="Gruppo 32"/>
          <p:cNvGrpSpPr/>
          <p:nvPr/>
        </p:nvGrpSpPr>
        <p:grpSpPr>
          <a:xfrm>
            <a:off x="2627784" y="5284301"/>
            <a:ext cx="6120680" cy="1079154"/>
            <a:chOff x="2627784" y="5284301"/>
            <a:chExt cx="6120680" cy="1079154"/>
          </a:xfrm>
        </p:grpSpPr>
        <p:sp>
          <p:nvSpPr>
            <p:cNvPr id="17" name="Figura a mano libera 16"/>
            <p:cNvSpPr/>
            <p:nvPr/>
          </p:nvSpPr>
          <p:spPr>
            <a:xfrm>
              <a:off x="2627784" y="5284301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461E64"/>
                </a:gs>
                <a:gs pos="80000">
                  <a:srgbClr val="7E36B4"/>
                </a:gs>
                <a:gs pos="100000">
                  <a:srgbClr val="D9BFD7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14400000"/>
                <a:satOff val="-50003"/>
                <a:lumOff val="6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r>
                <a:rPr lang="it-IT" sz="30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2699792" y="5373216"/>
              <a:ext cx="575799" cy="92333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54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5</a:t>
              </a:r>
              <a:endParaRPr lang="it-IT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28" name="CasellaDiTesto 27">
              <a:hlinkClick r:id="rId7" action="ppaction://hlinksldjump"/>
            </p:cNvPr>
            <p:cNvSpPr txBox="1"/>
            <p:nvPr/>
          </p:nvSpPr>
          <p:spPr>
            <a:xfrm>
              <a:off x="3275856" y="5445224"/>
              <a:ext cx="5328592" cy="830997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Composición y animación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34" name="CasellaDiTesto 33"/>
          <p:cNvSpPr txBox="1"/>
          <p:nvPr/>
        </p:nvSpPr>
        <p:spPr>
          <a:xfrm>
            <a:off x="3923928" y="4462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Arial Rounded MT Bold" pitchFamily="34" charset="0"/>
              </a:rPr>
              <a:t>Haz clic en los capítulos</a:t>
            </a:r>
            <a:endParaRPr lang="it-IT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22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1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22" name="Figura a mano libera 21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3057452" y="2950774"/>
              <a:ext cx="56239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0" name="Figura a mano libera 9"/>
          <p:cNvSpPr/>
          <p:nvPr/>
        </p:nvSpPr>
        <p:spPr>
          <a:xfrm>
            <a:off x="2843808" y="2564904"/>
            <a:ext cx="5976664" cy="2232248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73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La </a:t>
            </a: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espiritualidad apostólica </a:t>
            </a:r>
          </a:p>
          <a:p>
            <a:pPr algn="ctr"/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es el centro inspirador </a:t>
            </a:r>
          </a:p>
          <a:p>
            <a:pPr algn="ctr"/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y animador de la vida </a:t>
            </a:r>
          </a:p>
          <a:p>
            <a:pPr algn="ctr"/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de comunión, en y por la misión, de la Familia Salesiana</a:t>
            </a:r>
            <a:endParaRPr lang="it-IT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9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22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22" name="Figura a mano libera 21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3123626" y="2950774"/>
              <a:ext cx="56239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20" name="Rettangolo 19"/>
          <p:cNvSpPr/>
          <p:nvPr/>
        </p:nvSpPr>
        <p:spPr>
          <a:xfrm>
            <a:off x="2555776" y="1556792"/>
            <a:ext cx="390523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Rounded MT Bold" pitchFamily="34" charset="0"/>
              </a:rPr>
              <a:t>Nuestra vida está </a:t>
            </a:r>
          </a:p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Rounded MT Bold" pitchFamily="34" charset="0"/>
              </a:rPr>
              <a:t>guiada por el Espíritu</a:t>
            </a:r>
            <a:endParaRPr lang="it-IT" sz="2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3423651" y="5787261"/>
            <a:ext cx="495693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Rounded MT Bold" pitchFamily="34" charset="0"/>
              </a:rPr>
              <a:t>dinamismo interior que </a:t>
            </a:r>
          </a:p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Rounded MT Bold" pitchFamily="34" charset="0"/>
              </a:rPr>
              <a:t>estimula al don y al servicio</a:t>
            </a:r>
            <a:endParaRPr lang="it-IT" sz="2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26" name="Forma 25"/>
          <p:cNvSpPr/>
          <p:nvPr/>
        </p:nvSpPr>
        <p:spPr>
          <a:xfrm>
            <a:off x="3059832" y="3068960"/>
            <a:ext cx="5447928" cy="2179171"/>
          </a:xfrm>
          <a:prstGeom prst="leftRightRibbon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  <a:ln w="22225">
            <a:solidFill>
              <a:srgbClr val="00206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extrusionH="76200" prstMaterial="dkEdge">
            <a:bevelT w="63500" h="25400"/>
            <a:extrusionClr>
              <a:srgbClr val="0000FF"/>
            </a:extrusionClr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CasellaDiTesto 28"/>
          <p:cNvSpPr txBox="1"/>
          <p:nvPr/>
        </p:nvSpPr>
        <p:spPr>
          <a:xfrm>
            <a:off x="3491880" y="3284984"/>
            <a:ext cx="25922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Rounded MT Bold" pitchFamily="34" charset="0"/>
              </a:rPr>
              <a:t>Espiritualidad</a:t>
            </a:r>
            <a:endParaRPr lang="it-IT" sz="26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5724128" y="441794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Rounded MT Bold" pitchFamily="34" charset="0"/>
              </a:rPr>
              <a:t>Apostólica</a:t>
            </a:r>
            <a:endParaRPr lang="it-IT" sz="28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3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8" presetClass="entr" presetSubtype="3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9" grpId="0"/>
      <p:bldP spid="30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22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22" name="Figura a mano libera 21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3123626" y="2950774"/>
              <a:ext cx="56239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0" name="Figura a mano libera 9"/>
          <p:cNvSpPr/>
          <p:nvPr/>
        </p:nvSpPr>
        <p:spPr>
          <a:xfrm>
            <a:off x="2843808" y="1988840"/>
            <a:ext cx="5976664" cy="4032448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73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Movidos por la fe, la esperanza </a:t>
            </a:r>
          </a:p>
          <a:p>
            <a:pPr algn="ctr"/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y la caridad, los miembros de </a:t>
            </a:r>
          </a:p>
          <a:p>
            <a:pPr algn="ctr"/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la Familia Salesiana participan </a:t>
            </a:r>
          </a:p>
          <a:p>
            <a:pPr algn="ctr"/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en la acción de Dios, que siempre actúa para comunicar a toda persona su amor misericordioso; y se sienten profundamente insertos en la comunión y en </a:t>
            </a:r>
          </a:p>
          <a:p>
            <a:pPr algn="ctr"/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el apostolado de la Iglesia.</a:t>
            </a:r>
            <a:endParaRPr lang="it-IT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9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23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22" name="Figura a mano libera 21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3057452" y="2950774"/>
              <a:ext cx="56239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0" name="Figura a mano libera 9"/>
          <p:cNvSpPr/>
          <p:nvPr/>
        </p:nvSpPr>
        <p:spPr>
          <a:xfrm>
            <a:off x="4860032" y="3356992"/>
            <a:ext cx="1512168" cy="792088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73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DIOS</a:t>
            </a:r>
            <a:endParaRPr lang="it-IT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549638" y="2204864"/>
            <a:ext cx="4406738" cy="288032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9707524"/>
              </a:avLst>
            </a:prstTxWarp>
            <a:spAutoFit/>
          </a:bodyPr>
          <a:lstStyle/>
          <a:p>
            <a:pPr algn="ctr"/>
            <a:r>
              <a:rPr lang="es-ES" sz="3600" b="1" spc="50" dirty="0" smtClean="0">
                <a:ln w="12700" cmpd="sng">
                  <a:noFill/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  <a:tileRect/>
                </a:gra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Rounded MT Bold" pitchFamily="34" charset="0"/>
              </a:rPr>
              <a:t>Centro unificador </a:t>
            </a:r>
          </a:p>
          <a:p>
            <a:pPr algn="ctr"/>
            <a:r>
              <a:rPr lang="es-ES" sz="3600" b="1" spc="50" dirty="0" smtClean="0">
                <a:ln w="12700" cmpd="sng">
                  <a:noFill/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  <a:tileRect/>
                </a:gra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Rounded MT Bold" pitchFamily="34" charset="0"/>
              </a:rPr>
              <a:t>de la propia vida</a:t>
            </a:r>
            <a:endParaRPr lang="it-IT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621646" y="2420886"/>
            <a:ext cx="4406738" cy="288032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s-ES" sz="3600" b="1" spc="50" dirty="0" smtClean="0">
                <a:ln w="12700" cmpd="sng">
                  <a:noFill/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0800000" scaled="1"/>
                  <a:tileRect/>
                </a:gra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Rounded MT Bold" pitchFamily="34" charset="0"/>
              </a:rPr>
              <a:t>fuente </a:t>
            </a:r>
          </a:p>
          <a:p>
            <a:pPr algn="ctr"/>
            <a:r>
              <a:rPr lang="es-ES" sz="3600" b="1" spc="50" dirty="0" smtClean="0">
                <a:ln w="12700" cmpd="sng">
                  <a:noFill/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0800000" scaled="1"/>
                  <a:tileRect/>
                </a:gra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Rounded MT Bold" pitchFamily="34" charset="0"/>
              </a:rPr>
              <a:t>de la comunión fraterna</a:t>
            </a:r>
            <a:endParaRPr lang="it-IT" sz="3600" b="1" cap="none" spc="50" dirty="0">
              <a:ln w="12700" cmpd="sng">
                <a:noFill/>
                <a:prstDash val="solid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10800000" scaled="1"/>
                <a:tileRect/>
              </a:gra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Rounded MT Bold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195736" y="3356992"/>
            <a:ext cx="26722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1" spc="50" dirty="0" err="1" smtClean="0">
                <a:ln w="12700" cmpd="sng">
                  <a:noFill/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0800000" scaled="1"/>
                  <a:tileRect/>
                </a:gra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Rounded MT Bold" pitchFamily="34" charset="0"/>
              </a:rPr>
              <a:t>inspirador</a:t>
            </a:r>
            <a:r>
              <a:rPr lang="it-IT" sz="3600" b="1" spc="50" dirty="0" smtClean="0">
                <a:ln w="12700" cmpd="sng">
                  <a:noFill/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0800000" scaled="1"/>
                  <a:tileRect/>
                </a:gra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Rounded MT Bold" pitchFamily="34" charset="0"/>
              </a:rPr>
              <a:t> </a:t>
            </a:r>
            <a:endParaRPr lang="it-IT" sz="3600" b="1" cap="none" spc="50" dirty="0">
              <a:ln w="12700" cmpd="sng">
                <a:noFill/>
                <a:prstDash val="solid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10800000" scaled="1"/>
                <a:tileRect/>
              </a:gra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Rounded MT Bold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6443993" y="3420289"/>
            <a:ext cx="26645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spc="50" dirty="0" smtClean="0">
                <a:ln w="12700" cmpd="sng">
                  <a:noFill/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0800000" scaled="1"/>
                  <a:tileRect/>
                </a:gra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Rounded MT Bold" pitchFamily="34" charset="0"/>
              </a:rPr>
              <a:t>de </a:t>
            </a:r>
            <a:r>
              <a:rPr lang="it-IT" sz="3200" b="1" spc="50" dirty="0" err="1" smtClean="0">
                <a:ln w="12700" cmpd="sng">
                  <a:noFill/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0800000" scaled="1"/>
                  <a:tileRect/>
                </a:gra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Rounded MT Bold" pitchFamily="34" charset="0"/>
              </a:rPr>
              <a:t>acciones</a:t>
            </a:r>
            <a:endParaRPr lang="it-IT" sz="3200" b="1" cap="none" spc="50" dirty="0">
              <a:ln w="12700" cmpd="sng">
                <a:noFill/>
                <a:prstDash val="solid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10800000" scaled="1"/>
                <a:tileRect/>
              </a:gra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Rounded MT Bold" pitchFamily="34" charset="0"/>
            </a:endParaRPr>
          </a:p>
        </p:txBody>
      </p:sp>
      <p:pic>
        <p:nvPicPr>
          <p:cNvPr id="14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  <p:bldP spid="9" grpId="0"/>
      <p:bldP spid="11" grpId="0"/>
      <p:bldP spid="1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4"/>
          <p:cNvSpPr/>
          <p:nvPr/>
        </p:nvSpPr>
        <p:spPr>
          <a:xfrm>
            <a:off x="3676944" y="2348880"/>
            <a:ext cx="47804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400" b="1" dirty="0" smtClean="0">
                <a:ln w="11430">
                  <a:noFill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  <a:tileRect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cultivar una intensa y continua </a:t>
            </a:r>
          </a:p>
          <a:p>
            <a:pPr algn="ctr"/>
            <a:r>
              <a:rPr lang="es-ES" sz="2400" b="1" dirty="0" smtClean="0">
                <a:ln w="11430">
                  <a:noFill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  <a:tileRect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relación de amor con Él</a:t>
            </a:r>
            <a:endParaRPr lang="it-IT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Gallone 27"/>
          <p:cNvSpPr/>
          <p:nvPr/>
        </p:nvSpPr>
        <p:spPr>
          <a:xfrm>
            <a:off x="2411760" y="2420888"/>
            <a:ext cx="864096" cy="720080"/>
          </a:xfrm>
          <a:prstGeom prst="chevron">
            <a:avLst/>
          </a:prstGeom>
          <a:solidFill>
            <a:schemeClr val="bg1"/>
          </a:solidFill>
          <a:scene3d>
            <a:camera prst="orthographicFront">
              <a:rot lat="2100000" lon="0" rev="0"/>
            </a:camera>
            <a:lightRig rig="soft" dir="t"/>
          </a:scene3d>
          <a:sp3d contourW="12700" prstMaterial="dkEdge">
            <a:bevelT/>
            <a:bevelB w="19050" h="107950"/>
            <a:contourClr>
              <a:schemeClr val="accent1">
                <a:lumMod val="9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3520773" y="3645024"/>
            <a:ext cx="478368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400" b="1" dirty="0" smtClean="0">
                <a:ln w="11430">
                  <a:noFill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  <a:tileRect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sentirse colmados, por tanto, </a:t>
            </a:r>
          </a:p>
          <a:p>
            <a:pPr algn="ctr"/>
            <a:r>
              <a:rPr lang="es-ES" sz="2400" b="1" dirty="0" smtClean="0">
                <a:ln w="11430">
                  <a:noFill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  <a:tileRect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de una amor semejante al Suyo</a:t>
            </a:r>
            <a:endParaRPr lang="it-IT" sz="2400" b="1" dirty="0">
              <a:ln w="11430">
                <a:noFill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0" scaled="1"/>
                <a:tileRect/>
              </a:gradFill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  <p:sp>
        <p:nvSpPr>
          <p:cNvPr id="29" name="Gallone 28"/>
          <p:cNvSpPr/>
          <p:nvPr/>
        </p:nvSpPr>
        <p:spPr>
          <a:xfrm>
            <a:off x="2627784" y="3789040"/>
            <a:ext cx="864096" cy="720080"/>
          </a:xfrm>
          <a:prstGeom prst="chevron">
            <a:avLst/>
          </a:prstGeom>
          <a:solidFill>
            <a:schemeClr val="bg1"/>
          </a:solidFill>
          <a:scene3d>
            <a:camera prst="orthographicFront">
              <a:rot lat="2100000" lon="0" rev="0"/>
            </a:camera>
            <a:lightRig rig="soft" dir="t"/>
          </a:scene3d>
          <a:sp3d contourW="12700" prstMaterial="dkEdge">
            <a:bevelT/>
            <a:bevelB w="19050" h="107950"/>
            <a:contourClr>
              <a:schemeClr val="accent1">
                <a:lumMod val="9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3068322" y="4725144"/>
            <a:ext cx="589616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400" b="1" dirty="0" smtClean="0">
                <a:ln w="11430">
                  <a:noFill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  <a:tileRect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saber percibir y acoger los signos </a:t>
            </a:r>
          </a:p>
          <a:p>
            <a:pPr algn="ctr"/>
            <a:r>
              <a:rPr lang="es-ES" sz="2400" b="1" dirty="0" smtClean="0">
                <a:ln w="11430">
                  <a:noFill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  <a:tileRect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de su misteriosa presencia </a:t>
            </a:r>
          </a:p>
          <a:p>
            <a:pPr algn="ctr"/>
            <a:r>
              <a:rPr lang="es-ES" sz="2400" b="1" dirty="0" smtClean="0">
                <a:ln w="11430">
                  <a:noFill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  <a:tileRect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en las expectativas y en las peticiones </a:t>
            </a:r>
          </a:p>
          <a:p>
            <a:pPr algn="ctr"/>
            <a:r>
              <a:rPr lang="es-ES" sz="2400" b="1" dirty="0" smtClean="0">
                <a:ln w="11430">
                  <a:noFill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  <a:tileRect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de los hombres y de las mujeres </a:t>
            </a:r>
          </a:p>
          <a:p>
            <a:pPr algn="ctr"/>
            <a:r>
              <a:rPr lang="es-ES" sz="2400" b="1" dirty="0" smtClean="0">
                <a:ln w="11430">
                  <a:noFill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  <a:tileRect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de nuestro tiempo</a:t>
            </a:r>
            <a:endParaRPr lang="it-IT" sz="2400" b="1" dirty="0">
              <a:ln w="11430">
                <a:noFill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0" scaled="1"/>
                <a:tileRect/>
              </a:gradFill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  <p:sp>
        <p:nvSpPr>
          <p:cNvPr id="30" name="Gallone 29"/>
          <p:cNvSpPr/>
          <p:nvPr/>
        </p:nvSpPr>
        <p:spPr>
          <a:xfrm>
            <a:off x="2411760" y="5085184"/>
            <a:ext cx="864096" cy="720080"/>
          </a:xfrm>
          <a:prstGeom prst="chevron">
            <a:avLst/>
          </a:prstGeom>
          <a:solidFill>
            <a:schemeClr val="bg1"/>
          </a:solidFill>
          <a:scene3d>
            <a:camera prst="orthographicFront">
              <a:rot lat="2100000" lon="0" rev="0"/>
            </a:camera>
            <a:lightRig rig="soft" dir="t"/>
          </a:scene3d>
          <a:sp3d contourW="12700" prstMaterial="dkEdge">
            <a:bevelT/>
            <a:bevelB w="19050" h="107950"/>
            <a:contourClr>
              <a:schemeClr val="accent1">
                <a:lumMod val="9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3" name="Figura a mano libera 12"/>
          <p:cNvSpPr/>
          <p:nvPr/>
        </p:nvSpPr>
        <p:spPr>
          <a:xfrm>
            <a:off x="3419872" y="980728"/>
            <a:ext cx="5184576" cy="1008112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73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VIVIR EN LA PRESENCIA </a:t>
            </a:r>
          </a:p>
          <a:p>
            <a:pPr algn="ctr"/>
            <a:r>
              <a:rPr lang="es-ES" sz="28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DE DIOS</a:t>
            </a:r>
            <a:endParaRPr lang="it-IT" sz="2800" dirty="0">
              <a:solidFill>
                <a:srgbClr val="FFFF00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23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15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16" name="Figura a mano libera 15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123626" y="2950774"/>
              <a:ext cx="56239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20" name="Picture 3" descr="C:\Users\Utente\AppData\Local\Microsoft\Windows\Temporary Internet Files\Content.IE5\YKWSIMIN\MC900442125[1].png">
            <a:hlinkClick r:id="rId2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 animBg="1"/>
      <p:bldP spid="26" grpId="0"/>
      <p:bldP spid="29" grpId="0" animBg="1"/>
      <p:bldP spid="27" grpId="0"/>
      <p:bldP spid="30" grpId="0" animBg="1"/>
      <p:bldP spid="13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tangolo 26"/>
          <p:cNvSpPr/>
          <p:nvPr/>
        </p:nvSpPr>
        <p:spPr>
          <a:xfrm>
            <a:off x="3131420" y="1340768"/>
            <a:ext cx="5375189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 w="11430">
                  <a:noFill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  <a:tileRect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Es a este Dios,</a:t>
            </a:r>
          </a:p>
          <a:p>
            <a:pPr algn="ctr"/>
            <a:r>
              <a:rPr lang="es-ES" sz="2800" b="1" dirty="0" smtClean="0">
                <a:ln w="11430">
                  <a:noFill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  <a:tileRect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Padre misericordioso,</a:t>
            </a:r>
          </a:p>
          <a:p>
            <a:pPr algn="ctr"/>
            <a:r>
              <a:rPr lang="es-ES" sz="2800" b="1" dirty="0" smtClean="0">
                <a:ln w="11430">
                  <a:noFill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  <a:tileRect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a quien Don Bosco ha dirigido</a:t>
            </a:r>
          </a:p>
          <a:p>
            <a:pPr algn="ctr"/>
            <a:r>
              <a:rPr lang="es-ES" sz="2800" b="1" dirty="0" smtClean="0">
                <a:ln w="11430">
                  <a:noFill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  <a:tileRect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su sentida invocación:</a:t>
            </a:r>
          </a:p>
        </p:txBody>
      </p:sp>
      <p:sp>
        <p:nvSpPr>
          <p:cNvPr id="14" name="Rettangolo 13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23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16" name="Figura a mano libera 15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057452" y="2989574"/>
              <a:ext cx="5657458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5" name="Figura a mano libera 14"/>
          <p:cNvSpPr/>
          <p:nvPr/>
        </p:nvSpPr>
        <p:spPr>
          <a:xfrm>
            <a:off x="2843808" y="3429000"/>
            <a:ext cx="5616624" cy="1584176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73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DA MIHI ANIMAS,</a:t>
            </a:r>
          </a:p>
          <a:p>
            <a:pPr algn="ctr"/>
            <a:r>
              <a:rPr lang="it-IT" sz="4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CETERA TOLLE</a:t>
            </a:r>
            <a:endParaRPr lang="it-IT" sz="4400" b="1" dirty="0">
              <a:solidFill>
                <a:srgbClr val="FFFF00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0" name="Picture 3" descr="C:\Users\Utente\AppData\Local\Microsoft\Windows\Temporary Internet Files\Content.IE5\YKWSIMIN\MC900442125[1].png">
            <a:hlinkClick r:id="rId2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24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16" name="Figura a mano libera 15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057452" y="2950774"/>
              <a:ext cx="56239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5" name="Figura a mano libera 14"/>
          <p:cNvSpPr/>
          <p:nvPr/>
        </p:nvSpPr>
        <p:spPr>
          <a:xfrm>
            <a:off x="3347864" y="1052736"/>
            <a:ext cx="5616624" cy="1584176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73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«Tened entre vosotros los mismos sentimientos </a:t>
            </a:r>
          </a:p>
          <a:p>
            <a:pPr algn="ctr"/>
            <a:r>
              <a:rPr lang="es-ES" sz="32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que Cristo Jesús» (Fil 2,5).</a:t>
            </a:r>
            <a:endParaRPr lang="it-IT" sz="3200" i="1" dirty="0">
              <a:solidFill>
                <a:srgbClr val="FFFF00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Figura a mano libera 9"/>
          <p:cNvSpPr/>
          <p:nvPr/>
        </p:nvSpPr>
        <p:spPr>
          <a:xfrm rot="21600000">
            <a:off x="4716016" y="2708920"/>
            <a:ext cx="2088232" cy="403244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44450"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0" tIns="818685" rIns="101601" bIns="818687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Aft>
                <a:spcPts val="0"/>
              </a:spcAft>
            </a:pPr>
            <a:r>
              <a:rPr lang="es-ES" sz="2000" dirty="0" smtClean="0">
                <a:solidFill>
                  <a:srgbClr val="FFFF00"/>
                </a:solidFill>
                <a:effectLst>
                  <a:outerShdw blurRad="50800" dist="50800" algn="l" rotWithShape="0">
                    <a:schemeClr val="tx1"/>
                  </a:outerShdw>
                </a:effectLst>
                <a:latin typeface="Arial Rounded MT Bold" pitchFamily="34" charset="0"/>
              </a:rPr>
              <a:t>Incondicional obediencia a la voluntad </a:t>
            </a:r>
          </a:p>
          <a:p>
            <a:pPr lvl="0" algn="ctr" defTabSz="711200">
              <a:lnSpc>
                <a:spcPct val="90000"/>
              </a:lnSpc>
              <a:spcAft>
                <a:spcPts val="0"/>
              </a:spcAft>
            </a:pPr>
            <a:r>
              <a:rPr lang="es-ES" sz="2000" dirty="0" smtClean="0">
                <a:solidFill>
                  <a:srgbClr val="FFFF00"/>
                </a:solidFill>
                <a:effectLst>
                  <a:outerShdw blurRad="50800" dist="50800" algn="l" rotWithShape="0">
                    <a:schemeClr val="tx1"/>
                  </a:outerShdw>
                </a:effectLst>
                <a:latin typeface="Arial Rounded MT Bold" pitchFamily="34" charset="0"/>
              </a:rPr>
              <a:t>del Padre, </a:t>
            </a:r>
          </a:p>
          <a:p>
            <a:pPr lvl="0" algn="ctr" defTabSz="711200">
              <a:lnSpc>
                <a:spcPct val="90000"/>
              </a:lnSpc>
              <a:spcAft>
                <a:spcPts val="0"/>
              </a:spcAft>
            </a:pPr>
            <a:r>
              <a:rPr lang="es-ES" sz="2000" dirty="0" smtClean="0">
                <a:solidFill>
                  <a:srgbClr val="FFFF00"/>
                </a:solidFill>
                <a:effectLst>
                  <a:outerShdw blurRad="50800" dist="50800" algn="l" rotWithShape="0">
                    <a:schemeClr val="tx1"/>
                  </a:outerShdw>
                </a:effectLst>
                <a:latin typeface="Arial Rounded MT Bold" pitchFamily="34" charset="0"/>
              </a:rPr>
              <a:t>al cumplir </a:t>
            </a:r>
          </a:p>
          <a:p>
            <a:pPr lvl="0" algn="ctr" defTabSz="711200">
              <a:lnSpc>
                <a:spcPct val="90000"/>
              </a:lnSpc>
              <a:spcAft>
                <a:spcPts val="0"/>
              </a:spcAft>
            </a:pPr>
            <a:r>
              <a:rPr lang="es-ES" sz="2000" dirty="0" smtClean="0">
                <a:solidFill>
                  <a:srgbClr val="FFFF00"/>
                </a:solidFill>
                <a:effectLst>
                  <a:outerShdw blurRad="50800" dist="50800" algn="l" rotWithShape="0">
                    <a:schemeClr val="tx1"/>
                  </a:outerShdw>
                </a:effectLst>
                <a:latin typeface="Arial Rounded MT Bold" pitchFamily="34" charset="0"/>
              </a:rPr>
              <a:t>la misión confiada</a:t>
            </a:r>
            <a:endParaRPr lang="it-IT" sz="2000" dirty="0">
              <a:solidFill>
                <a:srgbClr val="FFFF00"/>
              </a:solidFill>
              <a:effectLst>
                <a:outerShdw blurRad="50800" dist="50800" algn="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1" name="Figura a mano libera 10"/>
          <p:cNvSpPr/>
          <p:nvPr/>
        </p:nvSpPr>
        <p:spPr>
          <a:xfrm flipH="1">
            <a:off x="6804248" y="2708920"/>
            <a:ext cx="2088232" cy="403244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gradFill flip="none" rotWithShape="1">
            <a:gsLst>
              <a:gs pos="0">
                <a:srgbClr val="00FF00"/>
              </a:gs>
              <a:gs pos="50000">
                <a:srgbClr val="006600"/>
              </a:gs>
              <a:gs pos="78000">
                <a:srgbClr val="008000">
                  <a:alpha val="71000"/>
                </a:srgbClr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82550" prstMaterial="dkEdge">
            <a:bevelT w="44450"/>
            <a:bevelB h="4445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1" tIns="818685" rIns="101600" bIns="818687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Aft>
                <a:spcPts val="0"/>
              </a:spcAft>
            </a:pPr>
            <a:r>
              <a:rPr lang="es-E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Constante </a:t>
            </a:r>
          </a:p>
          <a:p>
            <a:pPr lvl="0" algn="ctr" defTabSz="711200">
              <a:lnSpc>
                <a:spcPct val="90000"/>
              </a:lnSpc>
              <a:spcAft>
                <a:spcPts val="0"/>
              </a:spcAft>
            </a:pPr>
            <a:r>
              <a:rPr lang="es-E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y generoso compromiso para liberar </a:t>
            </a:r>
          </a:p>
          <a:p>
            <a:pPr lvl="0" algn="ctr" defTabSz="711200">
              <a:lnSpc>
                <a:spcPct val="90000"/>
              </a:lnSpc>
              <a:spcAft>
                <a:spcPts val="0"/>
              </a:spcAft>
            </a:pPr>
            <a:r>
              <a:rPr lang="es-E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a las personas de toda forma de muerte </a:t>
            </a:r>
          </a:p>
          <a:p>
            <a:pPr lvl="0" algn="ctr" defTabSz="711200">
              <a:lnSpc>
                <a:spcPct val="90000"/>
              </a:lnSpc>
              <a:spcAft>
                <a:spcPts val="0"/>
              </a:spcAft>
            </a:pPr>
            <a:r>
              <a:rPr lang="es-E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y comunicar </a:t>
            </a:r>
          </a:p>
          <a:p>
            <a:pPr lvl="0" algn="ctr" defTabSz="711200">
              <a:lnSpc>
                <a:spcPct val="90000"/>
              </a:lnSpc>
              <a:spcAft>
                <a:spcPts val="0"/>
              </a:spcAft>
            </a:pPr>
            <a:r>
              <a:rPr lang="es-E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a todos vida </a:t>
            </a:r>
          </a:p>
          <a:p>
            <a:pPr lvl="0" algn="ctr" defTabSz="711200">
              <a:lnSpc>
                <a:spcPct val="90000"/>
              </a:lnSpc>
              <a:spcAft>
                <a:spcPts val="0"/>
              </a:spcAft>
            </a:pPr>
            <a:r>
              <a:rPr lang="es-E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y alegría</a:t>
            </a:r>
            <a:endParaRPr lang="it-IT" sz="2000" dirty="0"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9" name="Figura a mano libera 18"/>
          <p:cNvSpPr/>
          <p:nvPr/>
        </p:nvSpPr>
        <p:spPr>
          <a:xfrm flipH="1">
            <a:off x="2483768" y="2708920"/>
            <a:ext cx="2232248" cy="403244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gradFill flip="none" rotWithShape="1">
            <a:gsLst>
              <a:gs pos="0">
                <a:srgbClr val="FF0000"/>
              </a:gs>
              <a:gs pos="50000">
                <a:srgbClr val="DDA70D"/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44450"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0" tIns="818685" rIns="101601" bIns="818687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Aft>
                <a:spcPts val="0"/>
              </a:spcAft>
            </a:pPr>
            <a:r>
              <a:rPr lang="it-IT" sz="2000" dirty="0" err="1" smtClean="0">
                <a:solidFill>
                  <a:schemeClr val="accent6"/>
                </a:solidFill>
                <a:effectLst>
                  <a:outerShdw blurRad="38100" dist="25400" algn="l" rotWithShape="0">
                    <a:prstClr val="black"/>
                  </a:outerShdw>
                </a:effectLst>
                <a:latin typeface="Arial Rounded MT Bold" pitchFamily="34" charset="0"/>
              </a:rPr>
              <a:t>Conciencia</a:t>
            </a:r>
            <a:r>
              <a:rPr lang="it-IT" sz="2000" dirty="0" smtClean="0">
                <a:solidFill>
                  <a:schemeClr val="accent6"/>
                </a:solidFill>
                <a:effectLst>
                  <a:outerShdw blurRad="38100" dist="25400" algn="l" rotWithShape="0">
                    <a:prstClr val="black"/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2000" dirty="0" err="1" smtClean="0">
                <a:solidFill>
                  <a:schemeClr val="accent6"/>
                </a:solidFill>
                <a:effectLst>
                  <a:outerShdw blurRad="38100" dist="25400" algn="l" rotWithShape="0">
                    <a:prstClr val="black"/>
                  </a:outerShdw>
                </a:effectLst>
                <a:latin typeface="Arial Rounded MT Bold" pitchFamily="34" charset="0"/>
              </a:rPr>
              <a:t>atenta</a:t>
            </a:r>
            <a:r>
              <a:rPr lang="it-IT" sz="2000" dirty="0" smtClean="0">
                <a:solidFill>
                  <a:schemeClr val="accent6"/>
                </a:solidFill>
                <a:effectLst>
                  <a:outerShdw blurRad="38100" dist="25400" algn="l" rotWithShape="0">
                    <a:prstClr val="black"/>
                  </a:outerShdw>
                </a:effectLst>
                <a:latin typeface="Arial Rounded MT Bold" pitchFamily="34" charset="0"/>
              </a:rPr>
              <a:t> de </a:t>
            </a:r>
            <a:r>
              <a:rPr lang="it-IT" sz="2000" dirty="0" err="1" smtClean="0">
                <a:solidFill>
                  <a:schemeClr val="accent6"/>
                </a:solidFill>
                <a:effectLst>
                  <a:outerShdw blurRad="38100" dist="25400" algn="l" rotWithShape="0">
                    <a:prstClr val="black"/>
                  </a:outerShdw>
                </a:effectLst>
                <a:latin typeface="Arial Rounded MT Bold" pitchFamily="34" charset="0"/>
              </a:rPr>
              <a:t>ser</a:t>
            </a:r>
            <a:r>
              <a:rPr lang="it-IT" sz="2000" dirty="0" smtClean="0">
                <a:solidFill>
                  <a:schemeClr val="accent6"/>
                </a:solidFill>
                <a:effectLst>
                  <a:outerShdw blurRad="38100" dist="25400" algn="l" rotWithShape="0">
                    <a:prstClr val="black"/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2000" dirty="0" err="1" smtClean="0">
                <a:solidFill>
                  <a:schemeClr val="accent6"/>
                </a:solidFill>
                <a:effectLst>
                  <a:outerShdw blurRad="38100" dist="25400" algn="l" rotWithShape="0">
                    <a:prstClr val="black"/>
                  </a:outerShdw>
                </a:effectLst>
                <a:latin typeface="Arial Rounded MT Bold" pitchFamily="34" charset="0"/>
              </a:rPr>
              <a:t>enviados</a:t>
            </a:r>
            <a:r>
              <a:rPr lang="it-IT" sz="2000" dirty="0" smtClean="0">
                <a:solidFill>
                  <a:schemeClr val="accent6"/>
                </a:solidFill>
                <a:effectLst>
                  <a:outerShdw blurRad="38100" dist="25400" algn="l" rotWithShape="0">
                    <a:prstClr val="black"/>
                  </a:outerShdw>
                </a:effectLst>
                <a:latin typeface="Arial Rounded MT Bold" pitchFamily="34" charset="0"/>
              </a:rPr>
              <a:t> </a:t>
            </a:r>
          </a:p>
          <a:p>
            <a:pPr lvl="0" algn="ctr" defTabSz="711200">
              <a:lnSpc>
                <a:spcPct val="90000"/>
              </a:lnSpc>
              <a:spcAft>
                <a:spcPts val="0"/>
              </a:spcAft>
            </a:pPr>
            <a:r>
              <a:rPr lang="it-IT" sz="2000" dirty="0" smtClean="0">
                <a:solidFill>
                  <a:schemeClr val="accent6"/>
                </a:solidFill>
                <a:effectLst>
                  <a:outerShdw blurRad="38100" dist="25400" algn="l" rotWithShape="0">
                    <a:prstClr val="black"/>
                  </a:outerShdw>
                </a:effectLst>
                <a:latin typeface="Arial Rounded MT Bold" pitchFamily="34" charset="0"/>
              </a:rPr>
              <a:t>de </a:t>
            </a:r>
            <a:r>
              <a:rPr lang="it-IT" sz="2000" dirty="0" err="1" smtClean="0">
                <a:solidFill>
                  <a:schemeClr val="accent6"/>
                </a:solidFill>
                <a:effectLst>
                  <a:outerShdw blurRad="38100" dist="25400" algn="l" rotWithShape="0">
                    <a:prstClr val="black"/>
                  </a:outerShdw>
                </a:effectLst>
                <a:latin typeface="Arial Rounded MT Bold" pitchFamily="34" charset="0"/>
              </a:rPr>
              <a:t>Dios</a:t>
            </a:r>
            <a:endParaRPr lang="it-IT" sz="2000" kern="1200" dirty="0">
              <a:solidFill>
                <a:schemeClr val="accent6"/>
              </a:solidFill>
              <a:effectLst>
                <a:outerShdw blurRad="38100" dist="25400" algn="l" rotWithShape="0">
                  <a:prstClr val="black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3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  <p:bldP spid="11" grpId="0" animBg="1"/>
      <p:bldP spid="19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24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16" name="Figura a mano libera 15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124560" y="2950774"/>
              <a:ext cx="56239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5" name="Figura a mano libera 14"/>
          <p:cNvSpPr/>
          <p:nvPr/>
        </p:nvSpPr>
        <p:spPr>
          <a:xfrm>
            <a:off x="3347864" y="1052736"/>
            <a:ext cx="5616624" cy="1584176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73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«Tened entre vosotros los mismos sentimientos </a:t>
            </a:r>
          </a:p>
          <a:p>
            <a:pPr algn="ctr"/>
            <a:r>
              <a:rPr lang="es-ES" sz="32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que Cristo Jesús» (Fil 2,5).</a:t>
            </a:r>
            <a:endParaRPr lang="it-IT" sz="3200" i="1" dirty="0">
              <a:solidFill>
                <a:srgbClr val="FFFF00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0" name="Figura a mano libera 19"/>
          <p:cNvSpPr/>
          <p:nvPr/>
        </p:nvSpPr>
        <p:spPr>
          <a:xfrm rot="21600000">
            <a:off x="6516216" y="2708921"/>
            <a:ext cx="2088232" cy="388843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44450"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0" tIns="818685" rIns="101601" bIns="818687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Aft>
                <a:spcPts val="0"/>
              </a:spcAft>
            </a:pPr>
            <a:r>
              <a:rPr lang="es-ES" sz="2000" dirty="0" smtClean="0">
                <a:solidFill>
                  <a:srgbClr val="FFFF00"/>
                </a:solidFill>
                <a:effectLst>
                  <a:outerShdw blurRad="50800" dist="50800" algn="l" rotWithShape="0">
                    <a:schemeClr val="tx1"/>
                  </a:outerShdw>
                </a:effectLst>
                <a:latin typeface="Arial Rounded MT Bold" pitchFamily="34" charset="0"/>
              </a:rPr>
              <a:t>promesa de ser compañero de camino de sus discípulos como lo fue para los dos </a:t>
            </a:r>
          </a:p>
          <a:p>
            <a:pPr lvl="0" algn="ctr" defTabSz="711200">
              <a:lnSpc>
                <a:spcPct val="90000"/>
              </a:lnSpc>
              <a:spcAft>
                <a:spcPts val="0"/>
              </a:spcAft>
            </a:pPr>
            <a:r>
              <a:rPr lang="es-ES" sz="2000" dirty="0" smtClean="0">
                <a:solidFill>
                  <a:srgbClr val="FFFF00"/>
                </a:solidFill>
                <a:effectLst>
                  <a:outerShdw blurRad="50800" dist="50800" algn="l" rotWithShape="0">
                    <a:schemeClr val="tx1"/>
                  </a:outerShdw>
                </a:effectLst>
                <a:latin typeface="Arial Rounded MT Bold" pitchFamily="34" charset="0"/>
              </a:rPr>
              <a:t>de Emaús.</a:t>
            </a:r>
            <a:endParaRPr lang="it-IT" sz="2000" dirty="0">
              <a:solidFill>
                <a:srgbClr val="FFFF00"/>
              </a:solidFill>
              <a:effectLst>
                <a:outerShdw blurRad="50800" dist="50800" algn="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1" name="Figura a mano libera 20"/>
          <p:cNvSpPr/>
          <p:nvPr/>
        </p:nvSpPr>
        <p:spPr>
          <a:xfrm flipH="1">
            <a:off x="4716016" y="2708921"/>
            <a:ext cx="1800200" cy="388843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gradFill flip="none" rotWithShape="1">
            <a:gsLst>
              <a:gs pos="0">
                <a:srgbClr val="00FF00"/>
              </a:gs>
              <a:gs pos="50000">
                <a:srgbClr val="006600"/>
              </a:gs>
              <a:gs pos="78000">
                <a:srgbClr val="008000">
                  <a:alpha val="71000"/>
                </a:srgbClr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82550" prstMaterial="dkEdge">
            <a:bevelT w="44450"/>
            <a:bevelB h="4445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1" tIns="818685" rIns="101600" bIns="818687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Aft>
                <a:spcPts val="0"/>
              </a:spcAft>
            </a:pPr>
            <a:r>
              <a:rPr lang="es-E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amor que perdona siempre, hasta volverse víctima sobre la cruz</a:t>
            </a:r>
            <a:endParaRPr lang="it-IT" sz="2000" dirty="0"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2" name="Figura a mano libera 21"/>
          <p:cNvSpPr/>
          <p:nvPr/>
        </p:nvSpPr>
        <p:spPr>
          <a:xfrm>
            <a:off x="2627784" y="2708921"/>
            <a:ext cx="2088232" cy="388843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gradFill flip="none" rotWithShape="1">
            <a:gsLst>
              <a:gs pos="0">
                <a:srgbClr val="FF0000"/>
              </a:gs>
              <a:gs pos="50000">
                <a:srgbClr val="DDA70D"/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44450"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0" tIns="818685" rIns="101601" bIns="818687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Aft>
                <a:spcPts val="0"/>
              </a:spcAft>
            </a:pPr>
            <a:r>
              <a:rPr lang="es-ES" sz="2000" dirty="0" smtClean="0">
                <a:solidFill>
                  <a:schemeClr val="accent6"/>
                </a:solidFill>
                <a:effectLst>
                  <a:outerShdw blurRad="38100" dist="25400" algn="l" rotWithShape="0">
                    <a:prstClr val="black"/>
                  </a:outerShdw>
                </a:effectLst>
                <a:latin typeface="Arial Rounded MT Bold" pitchFamily="34" charset="0"/>
              </a:rPr>
              <a:t>cuidado apasionado de los pequeños </a:t>
            </a:r>
          </a:p>
          <a:p>
            <a:pPr lvl="0" algn="ctr" defTabSz="711200">
              <a:lnSpc>
                <a:spcPct val="90000"/>
              </a:lnSpc>
              <a:spcAft>
                <a:spcPts val="0"/>
              </a:spcAft>
            </a:pPr>
            <a:r>
              <a:rPr lang="es-ES" sz="2000" dirty="0" smtClean="0">
                <a:solidFill>
                  <a:schemeClr val="accent6"/>
                </a:solidFill>
                <a:effectLst>
                  <a:outerShdw blurRad="38100" dist="25400" algn="l" rotWithShape="0">
                    <a:prstClr val="black"/>
                  </a:outerShdw>
                </a:effectLst>
                <a:latin typeface="Arial Rounded MT Bold" pitchFamily="34" charset="0"/>
              </a:rPr>
              <a:t>y de los pobres, con la solicitud del Buen Pastor</a:t>
            </a:r>
            <a:endParaRPr lang="it-IT" sz="2000" kern="1200" dirty="0">
              <a:solidFill>
                <a:schemeClr val="accent6"/>
              </a:solidFill>
              <a:effectLst>
                <a:outerShdw blurRad="38100" dist="25400" algn="l" rotWithShape="0">
                  <a:prstClr val="black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2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24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16" name="Figura a mano libera 15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123626" y="2950774"/>
              <a:ext cx="56239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5" name="Figura a mano libera 14"/>
          <p:cNvSpPr/>
          <p:nvPr/>
        </p:nvSpPr>
        <p:spPr>
          <a:xfrm>
            <a:off x="3347864" y="1052736"/>
            <a:ext cx="5616624" cy="1584176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73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Es el icono del Buen Pastor, en particular, el que inspira </a:t>
            </a:r>
          </a:p>
          <a:p>
            <a:pPr algn="ctr"/>
            <a:r>
              <a:rPr lang="es-ES" sz="30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y guía nuestra acción</a:t>
            </a:r>
            <a:endParaRPr lang="it-IT" sz="3000" i="1" dirty="0">
              <a:solidFill>
                <a:srgbClr val="FFFF00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1" name="Immagine 10" descr="buon-pastor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99992" y="2609951"/>
            <a:ext cx="2987794" cy="4248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ccia 21"/>
          <p:cNvSpPr/>
          <p:nvPr/>
        </p:nvSpPr>
        <p:spPr>
          <a:xfrm flipH="1">
            <a:off x="2843808" y="1916832"/>
            <a:ext cx="5544616" cy="4941168"/>
          </a:xfrm>
          <a:prstGeom prst="teardrop">
            <a:avLst>
              <a:gd name="adj" fmla="val 116492"/>
            </a:avLst>
          </a:prstGeom>
          <a:solidFill>
            <a:srgbClr val="FFFF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24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16" name="Figura a mano libera 15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057452" y="2950774"/>
              <a:ext cx="56239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11" name="Immagine 10" descr="buon-pastor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11960" y="2534532"/>
            <a:ext cx="3024336" cy="4300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Gruppo 9"/>
          <p:cNvGrpSpPr/>
          <p:nvPr/>
        </p:nvGrpSpPr>
        <p:grpSpPr>
          <a:xfrm>
            <a:off x="3143280" y="1479456"/>
            <a:ext cx="4693920" cy="1584960"/>
            <a:chOff x="2255520" y="2636519"/>
            <a:chExt cx="4693920" cy="1584960"/>
          </a:xfrm>
        </p:grpSpPr>
        <p:sp>
          <p:nvSpPr>
            <p:cNvPr id="13" name="Figura a mano libera 12"/>
            <p:cNvSpPr/>
            <p:nvPr/>
          </p:nvSpPr>
          <p:spPr>
            <a:xfrm>
              <a:off x="2255520" y="2636519"/>
              <a:ext cx="2011680" cy="1194816"/>
            </a:xfrm>
            <a:custGeom>
              <a:avLst/>
              <a:gdLst>
                <a:gd name="connsiteX0" fmla="*/ 0 w 2011680"/>
                <a:gd name="connsiteY0" fmla="*/ 0 h 1194816"/>
                <a:gd name="connsiteX1" fmla="*/ 2011680 w 2011680"/>
                <a:gd name="connsiteY1" fmla="*/ 0 h 1194816"/>
                <a:gd name="connsiteX2" fmla="*/ 2011680 w 2011680"/>
                <a:gd name="connsiteY2" fmla="*/ 1194816 h 1194816"/>
                <a:gd name="connsiteX3" fmla="*/ 0 w 2011680"/>
                <a:gd name="connsiteY3" fmla="*/ 1194816 h 1194816"/>
                <a:gd name="connsiteX4" fmla="*/ 0 w 2011680"/>
                <a:gd name="connsiteY4" fmla="*/ 0 h 119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1680" h="1194816">
                  <a:moveTo>
                    <a:pt x="0" y="0"/>
                  </a:moveTo>
                  <a:lnTo>
                    <a:pt x="2011680" y="0"/>
                  </a:lnTo>
                  <a:lnTo>
                    <a:pt x="2011680" y="1194816"/>
                  </a:lnTo>
                  <a:lnTo>
                    <a:pt x="0" y="119481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88468" rIns="0" bIns="201930" numCol="1" spcCol="1270" anchor="ctr" anchorCtr="0">
              <a:noAutofit/>
            </a:bodyPr>
            <a:lstStyle/>
            <a:p>
              <a:pPr lvl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5300" kern="1200"/>
            </a:p>
          </p:txBody>
        </p:sp>
        <p:sp>
          <p:nvSpPr>
            <p:cNvPr id="19" name="Figura a mano libera 18"/>
            <p:cNvSpPr/>
            <p:nvPr/>
          </p:nvSpPr>
          <p:spPr>
            <a:xfrm>
              <a:off x="4572000" y="3026663"/>
              <a:ext cx="2377440" cy="1194816"/>
            </a:xfrm>
            <a:custGeom>
              <a:avLst/>
              <a:gdLst>
                <a:gd name="connsiteX0" fmla="*/ 0 w 2377440"/>
                <a:gd name="connsiteY0" fmla="*/ 0 h 1194816"/>
                <a:gd name="connsiteX1" fmla="*/ 2377440 w 2377440"/>
                <a:gd name="connsiteY1" fmla="*/ 0 h 1194816"/>
                <a:gd name="connsiteX2" fmla="*/ 2377440 w 2377440"/>
                <a:gd name="connsiteY2" fmla="*/ 1194816 h 1194816"/>
                <a:gd name="connsiteX3" fmla="*/ 0 w 2377440"/>
                <a:gd name="connsiteY3" fmla="*/ 1194816 h 1194816"/>
                <a:gd name="connsiteX4" fmla="*/ 0 w 2377440"/>
                <a:gd name="connsiteY4" fmla="*/ 0 h 119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7440" h="1194816">
                  <a:moveTo>
                    <a:pt x="0" y="0"/>
                  </a:moveTo>
                  <a:lnTo>
                    <a:pt x="2377440" y="0"/>
                  </a:lnTo>
                  <a:lnTo>
                    <a:pt x="2377440" y="1194816"/>
                  </a:lnTo>
                  <a:lnTo>
                    <a:pt x="0" y="119481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206248" rIns="0" bIns="220980" numCol="1" spcCol="1270" anchor="ctr" anchorCtr="0">
              <a:noAutofit/>
            </a:bodyPr>
            <a:lstStyle/>
            <a:p>
              <a:pPr lvl="0"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5800" kern="1200"/>
            </a:p>
          </p:txBody>
        </p:sp>
      </p:grpSp>
      <p:sp>
        <p:nvSpPr>
          <p:cNvPr id="20" name="Rettangolo 19"/>
          <p:cNvSpPr/>
          <p:nvPr/>
        </p:nvSpPr>
        <p:spPr>
          <a:xfrm>
            <a:off x="2339752" y="1628800"/>
            <a:ext cx="5544616" cy="1477328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El/la apóstol del Señor Jesús coloca al centro 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de su atención a la persona en cuanto tal, 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y la ama como es, sin prejuicios o exclusiones, 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así como hace el Buen Pastor, también 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con la oveja descarriada</a:t>
            </a:r>
            <a:endParaRPr lang="it-IT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3744416" y="5085184"/>
            <a:ext cx="5580112" cy="1754326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El/la apóstol no se propone a sí mismo/a, sino siempre y sólo al Señor Jesús, el único que puede liberar de toda forma de esclavitud, 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el único que puede conducir a los pastos 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de vida eterna, el único que jamás 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abandona a quien está perdido</a:t>
            </a:r>
            <a:endParaRPr lang="it-IT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23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28"/>
          <p:cNvGrpSpPr/>
          <p:nvPr/>
        </p:nvGrpSpPr>
        <p:grpSpPr>
          <a:xfrm>
            <a:off x="2699792" y="2996952"/>
            <a:ext cx="6120680" cy="1079154"/>
            <a:chOff x="2627784" y="548682"/>
            <a:chExt cx="6120680" cy="1079154"/>
          </a:xfrm>
        </p:grpSpPr>
        <p:sp>
          <p:nvSpPr>
            <p:cNvPr id="9" name="Figura a mano libera 8"/>
            <p:cNvSpPr/>
            <p:nvPr/>
          </p:nvSpPr>
          <p:spPr>
            <a:xfrm>
              <a:off x="2627784" y="54868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rgbClr val="00FFFF"/>
                </a:gs>
                <a:gs pos="100000">
                  <a:srgbClr val="00B0F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9" name="Rettangolo 18"/>
            <p:cNvSpPr/>
            <p:nvPr/>
          </p:nvSpPr>
          <p:spPr>
            <a:xfrm>
              <a:off x="2699792" y="620688"/>
              <a:ext cx="575799" cy="92333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54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1</a:t>
              </a:r>
              <a:endParaRPr lang="it-IT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3275856" y="879105"/>
              <a:ext cx="5328592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Familia</a:t>
              </a:r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 Salesiana en 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Iglesia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57" name="Gruppo 56"/>
          <p:cNvGrpSpPr/>
          <p:nvPr/>
        </p:nvGrpSpPr>
        <p:grpSpPr>
          <a:xfrm>
            <a:off x="3851920" y="963821"/>
            <a:ext cx="810090" cy="376947"/>
            <a:chOff x="3509882" y="548680"/>
            <a:chExt cx="810090" cy="376947"/>
          </a:xfrm>
        </p:grpSpPr>
        <p:sp>
          <p:nvSpPr>
            <p:cNvPr id="34" name="Figura a mano libera 33"/>
            <p:cNvSpPr/>
            <p:nvPr/>
          </p:nvSpPr>
          <p:spPr>
            <a:xfrm>
              <a:off x="3527884" y="548680"/>
              <a:ext cx="792088" cy="376947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80000">
                  <a:srgbClr val="00FF00"/>
                </a:gs>
                <a:gs pos="100000">
                  <a:srgbClr val="00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3600000"/>
                <a:satOff val="-12501"/>
                <a:lumOff val="1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50" name="CasellaDiTesto 49">
              <a:hlinkClick r:id="rId3" action="ppaction://hlinksldjump" tooltip="La misión de la Familia Salesiana"/>
            </p:cNvPr>
            <p:cNvSpPr txBox="1"/>
            <p:nvPr/>
          </p:nvSpPr>
          <p:spPr>
            <a:xfrm>
              <a:off x="3509882" y="548680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6" name="Gruppo 55"/>
          <p:cNvGrpSpPr/>
          <p:nvPr/>
        </p:nvGrpSpPr>
        <p:grpSpPr>
          <a:xfrm>
            <a:off x="4860032" y="963821"/>
            <a:ext cx="828092" cy="376947"/>
            <a:chOff x="4463988" y="548680"/>
            <a:chExt cx="828092" cy="376947"/>
          </a:xfrm>
        </p:grpSpPr>
        <p:sp>
          <p:nvSpPr>
            <p:cNvPr id="38" name="Figura a mano libera 37"/>
            <p:cNvSpPr/>
            <p:nvPr/>
          </p:nvSpPr>
          <p:spPr>
            <a:xfrm>
              <a:off x="4499992" y="548680"/>
              <a:ext cx="792088" cy="376947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51" name="CasellaDiTesto 50">
              <a:hlinkClick r:id="rId4" action="ppaction://hlinksldjump" tooltip="La espiritualidad de la Familia Salesiana"/>
            </p:cNvPr>
            <p:cNvSpPr txBox="1"/>
            <p:nvPr/>
          </p:nvSpPr>
          <p:spPr>
            <a:xfrm>
              <a:off x="4463988" y="548680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5" name="Gruppo 54"/>
          <p:cNvGrpSpPr/>
          <p:nvPr/>
        </p:nvGrpSpPr>
        <p:grpSpPr>
          <a:xfrm>
            <a:off x="5922150" y="963821"/>
            <a:ext cx="810090" cy="376947"/>
            <a:chOff x="5400092" y="548680"/>
            <a:chExt cx="810090" cy="376947"/>
          </a:xfrm>
        </p:grpSpPr>
        <p:sp>
          <p:nvSpPr>
            <p:cNvPr id="42" name="Figura a mano libera 41"/>
            <p:cNvSpPr/>
            <p:nvPr/>
          </p:nvSpPr>
          <p:spPr>
            <a:xfrm>
              <a:off x="5400092" y="548680"/>
              <a:ext cx="792088" cy="376947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5A2781"/>
                </a:gs>
                <a:gs pos="80000">
                  <a:srgbClr val="FF66CC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10800000"/>
                <a:satOff val="-37502"/>
                <a:lumOff val="45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24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52" name="CasellaDiTesto 51">
              <a:hlinkClick r:id="rId5" action="ppaction://hlinksldjump" tooltip="Formación para la comunión y la misión en la Familia Salesiana"/>
            </p:cNvPr>
            <p:cNvSpPr txBox="1"/>
            <p:nvPr/>
          </p:nvSpPr>
          <p:spPr>
            <a:xfrm>
              <a:off x="5418094" y="548680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4" name="Gruppo 53"/>
          <p:cNvGrpSpPr/>
          <p:nvPr/>
        </p:nvGrpSpPr>
        <p:grpSpPr>
          <a:xfrm>
            <a:off x="6948264" y="963821"/>
            <a:ext cx="792088" cy="376947"/>
            <a:chOff x="6732240" y="548680"/>
            <a:chExt cx="792088" cy="376947"/>
          </a:xfrm>
        </p:grpSpPr>
        <p:sp>
          <p:nvSpPr>
            <p:cNvPr id="46" name="Figura a mano libera 45"/>
            <p:cNvSpPr/>
            <p:nvPr/>
          </p:nvSpPr>
          <p:spPr>
            <a:xfrm>
              <a:off x="6732240" y="548680"/>
              <a:ext cx="792088" cy="376947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461E64"/>
                </a:gs>
                <a:gs pos="80000">
                  <a:srgbClr val="7E36B4"/>
                </a:gs>
                <a:gs pos="100000">
                  <a:srgbClr val="D9BFD7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14400000"/>
                <a:satOff val="-50003"/>
                <a:lumOff val="6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r>
                <a:rPr lang="it-IT" sz="30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3" name="CasellaDiTesto 52">
              <a:hlinkClick r:id="rId6" action="ppaction://hlinksldjump" tooltip="Composición y animación de la Familia Salesiana"/>
            </p:cNvPr>
            <p:cNvSpPr txBox="1"/>
            <p:nvPr/>
          </p:nvSpPr>
          <p:spPr>
            <a:xfrm>
              <a:off x="6732240" y="548680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9" name="Rettangolo 58"/>
          <p:cNvSpPr/>
          <p:nvPr/>
        </p:nvSpPr>
        <p:spPr>
          <a:xfrm>
            <a:off x="5218869" y="1772816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it-IT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0" name="Rettangolo 59"/>
          <p:cNvSpPr/>
          <p:nvPr/>
        </p:nvSpPr>
        <p:spPr>
          <a:xfrm>
            <a:off x="4427984" y="-99392"/>
            <a:ext cx="20162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Capítulos</a:t>
            </a:r>
            <a:r>
              <a:rPr lang="it-IT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 </a:t>
            </a:r>
            <a:endParaRPr lang="it-IT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2051" name="Picture 3" descr="C:\Users\Utente\AppData\Local\Microsoft\Windows\Temporary Internet Files\Content.IE5\YKWSIMIN\MC900442125[1].png">
            <a:hlinkClick r:id="rId7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  <p:sp>
        <p:nvSpPr>
          <p:cNvPr id="62" name="Ovale 61"/>
          <p:cNvSpPr/>
          <p:nvPr/>
        </p:nvSpPr>
        <p:spPr>
          <a:xfrm>
            <a:off x="3347864" y="1124744"/>
            <a:ext cx="144016" cy="144016"/>
          </a:xfrm>
          <a:prstGeom prst="ellipse">
            <a:avLst/>
          </a:prstGeom>
          <a:solidFill>
            <a:srgbClr val="00B0F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F0"/>
              </a:solidFill>
            </a:endParaRPr>
          </a:p>
        </p:txBody>
      </p:sp>
      <p:sp>
        <p:nvSpPr>
          <p:cNvPr id="66" name="Ovale 65"/>
          <p:cNvSpPr/>
          <p:nvPr/>
        </p:nvSpPr>
        <p:spPr>
          <a:xfrm>
            <a:off x="3203848" y="1412776"/>
            <a:ext cx="288032" cy="288032"/>
          </a:xfrm>
          <a:prstGeom prst="ellipse">
            <a:avLst/>
          </a:prstGeom>
          <a:solidFill>
            <a:srgbClr val="00B0F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F0"/>
              </a:solidFill>
            </a:endParaRPr>
          </a:p>
        </p:txBody>
      </p:sp>
      <p:sp>
        <p:nvSpPr>
          <p:cNvPr id="67" name="Ovale 66"/>
          <p:cNvSpPr/>
          <p:nvPr/>
        </p:nvSpPr>
        <p:spPr>
          <a:xfrm>
            <a:off x="3059832" y="1844824"/>
            <a:ext cx="360040" cy="360040"/>
          </a:xfrm>
          <a:prstGeom prst="ellipse">
            <a:avLst/>
          </a:prstGeom>
          <a:solidFill>
            <a:srgbClr val="00B0F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F0"/>
              </a:solidFill>
            </a:endParaRPr>
          </a:p>
        </p:txBody>
      </p:sp>
      <p:sp>
        <p:nvSpPr>
          <p:cNvPr id="68" name="Ovale 67"/>
          <p:cNvSpPr/>
          <p:nvPr/>
        </p:nvSpPr>
        <p:spPr>
          <a:xfrm>
            <a:off x="2987824" y="2348880"/>
            <a:ext cx="432048" cy="432048"/>
          </a:xfrm>
          <a:prstGeom prst="ellipse">
            <a:avLst/>
          </a:prstGeom>
          <a:solidFill>
            <a:srgbClr val="00B0F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6" grpId="0" animBg="1"/>
      <p:bldP spid="67" grpId="0" animBg="1"/>
      <p:bldP spid="68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25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16" name="Figura a mano libera 15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124560" y="2950774"/>
              <a:ext cx="56239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5" name="Figura a mano libera 14"/>
          <p:cNvSpPr/>
          <p:nvPr/>
        </p:nvSpPr>
        <p:spPr>
          <a:xfrm>
            <a:off x="3275856" y="1340768"/>
            <a:ext cx="5616624" cy="576064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73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i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Dóciles</a:t>
            </a:r>
            <a:r>
              <a:rPr lang="it-IT" sz="32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 al </a:t>
            </a:r>
            <a:r>
              <a:rPr lang="it-IT" sz="3200" i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Espíritu</a:t>
            </a:r>
            <a:r>
              <a:rPr lang="it-IT" sz="32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3200" i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Santo…</a:t>
            </a:r>
            <a:endParaRPr lang="it-IT" sz="3200" i="1" dirty="0">
              <a:solidFill>
                <a:srgbClr val="FFFF00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24" name="Immagine 23" descr="spirito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987824" y="2492896"/>
            <a:ext cx="3048000" cy="3533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5" name="Rettangolo 24"/>
          <p:cNvSpPr/>
          <p:nvPr/>
        </p:nvSpPr>
        <p:spPr>
          <a:xfrm>
            <a:off x="5940152" y="2420888"/>
            <a:ext cx="30243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dirty="0" smtClean="0">
                <a:solidFill>
                  <a:schemeClr val="bg1"/>
                </a:solidFill>
                <a:latin typeface="Arial Rounded MT Bold" pitchFamily="34" charset="0"/>
              </a:rPr>
              <a:t>La Familia Salesiana </a:t>
            </a:r>
          </a:p>
          <a:p>
            <a:pPr algn="r"/>
            <a:r>
              <a:rPr lang="es-ES" dirty="0" smtClean="0">
                <a:solidFill>
                  <a:schemeClr val="bg1"/>
                </a:solidFill>
                <a:latin typeface="Arial Rounded MT Bold" pitchFamily="34" charset="0"/>
              </a:rPr>
              <a:t>ha tratado de profundizar </a:t>
            </a:r>
          </a:p>
          <a:p>
            <a:pPr algn="r"/>
            <a:r>
              <a:rPr lang="es-ES" dirty="0" smtClean="0">
                <a:solidFill>
                  <a:schemeClr val="bg1"/>
                </a:solidFill>
                <a:latin typeface="Arial Rounded MT Bold" pitchFamily="34" charset="0"/>
              </a:rPr>
              <a:t>las relaciones </a:t>
            </a:r>
          </a:p>
          <a:p>
            <a:pPr algn="r"/>
            <a:r>
              <a:rPr lang="es-ES" dirty="0" smtClean="0">
                <a:solidFill>
                  <a:schemeClr val="bg1"/>
                </a:solidFill>
                <a:latin typeface="Arial Rounded MT Bold" pitchFamily="34" charset="0"/>
              </a:rPr>
              <a:t>con el Espíritu del Señor Resucitado, definiendo </a:t>
            </a:r>
          </a:p>
          <a:p>
            <a:pPr algn="r"/>
            <a:r>
              <a:rPr lang="es-ES" dirty="0" smtClean="0">
                <a:solidFill>
                  <a:schemeClr val="bg1"/>
                </a:solidFill>
                <a:latin typeface="Arial Rounded MT Bold" pitchFamily="34" charset="0"/>
              </a:rPr>
              <a:t>la propia identidad </a:t>
            </a:r>
          </a:p>
          <a:p>
            <a:pPr algn="r"/>
            <a:r>
              <a:rPr lang="es-ES" dirty="0" smtClean="0">
                <a:solidFill>
                  <a:schemeClr val="bg1"/>
                </a:solidFill>
                <a:latin typeface="Arial Rounded MT Bold" pitchFamily="34" charset="0"/>
              </a:rPr>
              <a:t>en torno al carisma </a:t>
            </a:r>
          </a:p>
          <a:p>
            <a:pPr algn="r"/>
            <a:r>
              <a:rPr lang="es-ES" dirty="0" smtClean="0">
                <a:solidFill>
                  <a:schemeClr val="bg1"/>
                </a:solidFill>
                <a:latin typeface="Arial Rounded MT Bold" pitchFamily="34" charset="0"/>
              </a:rPr>
              <a:t>de Don Bosco, </a:t>
            </a:r>
          </a:p>
          <a:p>
            <a:pPr algn="r"/>
            <a:r>
              <a:rPr lang="es-ES" dirty="0" smtClean="0">
                <a:solidFill>
                  <a:schemeClr val="bg1"/>
                </a:solidFill>
                <a:latin typeface="Arial Rounded MT Bold" pitchFamily="34" charset="0"/>
              </a:rPr>
              <a:t>don verdadero </a:t>
            </a:r>
          </a:p>
          <a:p>
            <a:pPr algn="r"/>
            <a:r>
              <a:rPr lang="es-ES" dirty="0" smtClean="0">
                <a:solidFill>
                  <a:schemeClr val="bg1"/>
                </a:solidFill>
                <a:latin typeface="Arial Rounded MT Bold" pitchFamily="34" charset="0"/>
              </a:rPr>
              <a:t>del Espíritu y fuente </a:t>
            </a:r>
          </a:p>
          <a:p>
            <a:pPr algn="r"/>
            <a:r>
              <a:rPr lang="es-ES" dirty="0" smtClean="0">
                <a:solidFill>
                  <a:schemeClr val="bg1"/>
                </a:solidFill>
                <a:latin typeface="Arial Rounded MT Bold" pitchFamily="34" charset="0"/>
              </a:rPr>
              <a:t>de la espiritualidad </a:t>
            </a:r>
          </a:p>
          <a:p>
            <a:pPr algn="r"/>
            <a:r>
              <a:rPr lang="es-ES" dirty="0" smtClean="0">
                <a:solidFill>
                  <a:schemeClr val="bg1"/>
                </a:solidFill>
                <a:latin typeface="Arial Rounded MT Bold" pitchFamily="34" charset="0"/>
              </a:rPr>
              <a:t>que anima </a:t>
            </a:r>
          </a:p>
          <a:p>
            <a:pPr algn="r"/>
            <a:r>
              <a:rPr lang="es-ES" dirty="0" smtClean="0">
                <a:solidFill>
                  <a:schemeClr val="bg1"/>
                </a:solidFill>
                <a:latin typeface="Arial Rounded MT Bold" pitchFamily="34" charset="0"/>
              </a:rPr>
              <a:t>a su Familia apostólica.</a:t>
            </a:r>
            <a:endParaRPr lang="it-IT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21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25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16" name="Figura a mano libera 15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057452" y="2950774"/>
              <a:ext cx="56239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3" name="Gruppo 9"/>
          <p:cNvGrpSpPr/>
          <p:nvPr/>
        </p:nvGrpSpPr>
        <p:grpSpPr>
          <a:xfrm>
            <a:off x="3143280" y="1479456"/>
            <a:ext cx="4693920" cy="1584960"/>
            <a:chOff x="2255520" y="2636519"/>
            <a:chExt cx="4693920" cy="1584960"/>
          </a:xfrm>
        </p:grpSpPr>
        <p:sp>
          <p:nvSpPr>
            <p:cNvPr id="13" name="Figura a mano libera 12"/>
            <p:cNvSpPr/>
            <p:nvPr/>
          </p:nvSpPr>
          <p:spPr>
            <a:xfrm>
              <a:off x="2255520" y="2636519"/>
              <a:ext cx="2011680" cy="1194816"/>
            </a:xfrm>
            <a:custGeom>
              <a:avLst/>
              <a:gdLst>
                <a:gd name="connsiteX0" fmla="*/ 0 w 2011680"/>
                <a:gd name="connsiteY0" fmla="*/ 0 h 1194816"/>
                <a:gd name="connsiteX1" fmla="*/ 2011680 w 2011680"/>
                <a:gd name="connsiteY1" fmla="*/ 0 h 1194816"/>
                <a:gd name="connsiteX2" fmla="*/ 2011680 w 2011680"/>
                <a:gd name="connsiteY2" fmla="*/ 1194816 h 1194816"/>
                <a:gd name="connsiteX3" fmla="*/ 0 w 2011680"/>
                <a:gd name="connsiteY3" fmla="*/ 1194816 h 1194816"/>
                <a:gd name="connsiteX4" fmla="*/ 0 w 2011680"/>
                <a:gd name="connsiteY4" fmla="*/ 0 h 119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1680" h="1194816">
                  <a:moveTo>
                    <a:pt x="0" y="0"/>
                  </a:moveTo>
                  <a:lnTo>
                    <a:pt x="2011680" y="0"/>
                  </a:lnTo>
                  <a:lnTo>
                    <a:pt x="2011680" y="1194816"/>
                  </a:lnTo>
                  <a:lnTo>
                    <a:pt x="0" y="119481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88468" rIns="0" bIns="201930" numCol="1" spcCol="1270" anchor="ctr" anchorCtr="0">
              <a:noAutofit/>
            </a:bodyPr>
            <a:lstStyle/>
            <a:p>
              <a:pPr lvl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5300" kern="1200"/>
            </a:p>
          </p:txBody>
        </p:sp>
        <p:sp>
          <p:nvSpPr>
            <p:cNvPr id="19" name="Figura a mano libera 18"/>
            <p:cNvSpPr/>
            <p:nvPr/>
          </p:nvSpPr>
          <p:spPr>
            <a:xfrm>
              <a:off x="4572000" y="3026663"/>
              <a:ext cx="2377440" cy="1194816"/>
            </a:xfrm>
            <a:custGeom>
              <a:avLst/>
              <a:gdLst>
                <a:gd name="connsiteX0" fmla="*/ 0 w 2377440"/>
                <a:gd name="connsiteY0" fmla="*/ 0 h 1194816"/>
                <a:gd name="connsiteX1" fmla="*/ 2377440 w 2377440"/>
                <a:gd name="connsiteY1" fmla="*/ 0 h 1194816"/>
                <a:gd name="connsiteX2" fmla="*/ 2377440 w 2377440"/>
                <a:gd name="connsiteY2" fmla="*/ 1194816 h 1194816"/>
                <a:gd name="connsiteX3" fmla="*/ 0 w 2377440"/>
                <a:gd name="connsiteY3" fmla="*/ 1194816 h 1194816"/>
                <a:gd name="connsiteX4" fmla="*/ 0 w 2377440"/>
                <a:gd name="connsiteY4" fmla="*/ 0 h 119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7440" h="1194816">
                  <a:moveTo>
                    <a:pt x="0" y="0"/>
                  </a:moveTo>
                  <a:lnTo>
                    <a:pt x="2377440" y="0"/>
                  </a:lnTo>
                  <a:lnTo>
                    <a:pt x="2377440" y="1194816"/>
                  </a:lnTo>
                  <a:lnTo>
                    <a:pt x="0" y="119481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206248" rIns="0" bIns="220980" numCol="1" spcCol="1270" anchor="ctr" anchorCtr="0">
              <a:noAutofit/>
            </a:bodyPr>
            <a:lstStyle/>
            <a:p>
              <a:pPr lvl="0"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5800" kern="1200"/>
            </a:p>
          </p:txBody>
        </p:sp>
      </p:grpSp>
      <p:sp>
        <p:nvSpPr>
          <p:cNvPr id="15" name="Figura a mano libera 14"/>
          <p:cNvSpPr/>
          <p:nvPr/>
        </p:nvSpPr>
        <p:spPr>
          <a:xfrm>
            <a:off x="3491880" y="1052736"/>
            <a:ext cx="5508104" cy="576064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73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i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Dóciles</a:t>
            </a:r>
            <a:r>
              <a:rPr lang="it-IT" sz="32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 al </a:t>
            </a:r>
            <a:r>
              <a:rPr lang="it-IT" sz="3200" i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Espíritu</a:t>
            </a:r>
            <a:r>
              <a:rPr lang="it-IT" sz="32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3200" i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Santo…</a:t>
            </a:r>
            <a:endParaRPr lang="it-IT" sz="3200" i="1" dirty="0">
              <a:solidFill>
                <a:srgbClr val="FFFF00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6" name="Elaborazione alternativa 25"/>
          <p:cNvSpPr/>
          <p:nvPr/>
        </p:nvSpPr>
        <p:spPr>
          <a:xfrm>
            <a:off x="2555776" y="1772816"/>
            <a:ext cx="5328592" cy="792088"/>
          </a:xfrm>
          <a:prstGeom prst="flowChartAlternateProcess">
            <a:avLst/>
          </a:prstGeom>
          <a:solidFill>
            <a:srgbClr val="0033CC"/>
          </a:solidFill>
          <a:ln>
            <a:noFill/>
          </a:ln>
          <a:scene3d>
            <a:camera prst="orthographicFront">
              <a:rot lat="20179798" lon="20649555" rev="627941"/>
            </a:camera>
            <a:lightRig rig="threePt" dir="t"/>
          </a:scene3d>
          <a:sp3d prstMaterial="dkEdge">
            <a:bevelT w="1016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rgbClr val="FFFF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es Creador y da la vida</a:t>
            </a:r>
            <a:endParaRPr lang="it-IT" sz="2400" dirty="0">
              <a:solidFill>
                <a:srgbClr val="FFFF00"/>
              </a:solidFill>
              <a:effectLst>
                <a:outerShdw blurRad="50800" dist="38100" algn="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7" name="Elaborazione alternativa 26"/>
          <p:cNvSpPr/>
          <p:nvPr/>
        </p:nvSpPr>
        <p:spPr>
          <a:xfrm>
            <a:off x="2771800" y="2492896"/>
            <a:ext cx="5328592" cy="792088"/>
          </a:xfrm>
          <a:prstGeom prst="flowChartAlternateProcess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  <a:scene3d>
            <a:camera prst="orthographicFront">
              <a:rot lat="20179798" lon="20649555" rev="627941"/>
            </a:camera>
            <a:lightRig rig="threePt" dir="t"/>
          </a:scene3d>
          <a:sp3d prstMaterial="dkEdge">
            <a:bevelT w="1016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es-ES" sz="2400" dirty="0" smtClean="0">
                <a:solidFill>
                  <a:srgbClr val="002060"/>
                </a:solidFill>
                <a:latin typeface="Arial Rounded MT Bold" pitchFamily="34" charset="0"/>
              </a:rPr>
              <a:t>es enviado por el Padre y por el Resucitado</a:t>
            </a:r>
            <a:endParaRPr lang="it-IT" sz="2400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28" name="Elaborazione alternativa 27"/>
          <p:cNvSpPr/>
          <p:nvPr/>
        </p:nvSpPr>
        <p:spPr>
          <a:xfrm>
            <a:off x="2987824" y="3212976"/>
            <a:ext cx="5328592" cy="792088"/>
          </a:xfrm>
          <a:prstGeom prst="flowChartAlternateProcess">
            <a:avLst/>
          </a:prstGeom>
          <a:gradFill>
            <a:gsLst>
              <a:gs pos="0">
                <a:srgbClr val="00FF00"/>
              </a:gs>
              <a:gs pos="25000">
                <a:srgbClr val="2D9F2D"/>
              </a:gs>
              <a:gs pos="75000">
                <a:srgbClr val="008000"/>
              </a:gs>
              <a:gs pos="100000">
                <a:srgbClr val="2C4B21"/>
              </a:gs>
            </a:gsLst>
            <a:lin ang="5400000" scaled="0"/>
          </a:gradFill>
          <a:ln>
            <a:noFill/>
          </a:ln>
          <a:scene3d>
            <a:camera prst="orthographicFront">
              <a:rot lat="20179798" lon="20649555" rev="627941"/>
            </a:camera>
            <a:lightRig rig="threePt" dir="t"/>
          </a:scene3d>
          <a:sp3d prstMaterial="dkEdge">
            <a:bevelT w="1016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FFFF00"/>
                </a:solidFill>
                <a:effectLst>
                  <a:outerShdw blurRad="50800" dist="38100" dir="2400000" algn="tl" rotWithShape="0">
                    <a:schemeClr val="tx1"/>
                  </a:outerShdw>
                </a:effectLst>
                <a:latin typeface="Arial Rounded MT Bold" pitchFamily="34" charset="0"/>
              </a:rPr>
              <a:t>es el que introduce a los creyentes en la Verdad/Cristo</a:t>
            </a:r>
            <a:endParaRPr lang="it-IT" sz="2400" b="1" dirty="0">
              <a:solidFill>
                <a:srgbClr val="FFFF00"/>
              </a:solidFill>
              <a:effectLst>
                <a:outerShdw blurRad="50800" dist="38100" dir="24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9" name="Elaborazione alternativa 28"/>
          <p:cNvSpPr/>
          <p:nvPr/>
        </p:nvSpPr>
        <p:spPr>
          <a:xfrm>
            <a:off x="3203848" y="3933056"/>
            <a:ext cx="5328592" cy="864096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  <a:scene3d>
            <a:camera prst="orthographicFront">
              <a:rot lat="20179798" lon="20649555" rev="627941"/>
            </a:camera>
            <a:lightRig rig="threePt" dir="t"/>
          </a:scene3d>
          <a:sp3d prstMaterial="dkEdge">
            <a:bevelT w="1016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latin typeface="Arial Rounded MT Bold" pitchFamily="34" charset="0"/>
              </a:rPr>
              <a:t>es Voz que habla en la conciencia de las personas</a:t>
            </a:r>
            <a:endParaRPr lang="it-IT" sz="2400" dirty="0">
              <a:solidFill>
                <a:srgbClr val="FFFF00"/>
              </a:solidFill>
              <a:effectLst>
                <a:outerShdw blurRad="50800" dist="38100" dir="18900000" algn="bl" rotWithShape="0">
                  <a:prstClr val="black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0" name="Elaborazione alternativa 29"/>
          <p:cNvSpPr/>
          <p:nvPr/>
        </p:nvSpPr>
        <p:spPr>
          <a:xfrm>
            <a:off x="3419872" y="4653136"/>
            <a:ext cx="5328592" cy="936104"/>
          </a:xfrm>
          <a:prstGeom prst="flowChartAlternateProcess">
            <a:avLst/>
          </a:prstGeom>
          <a:solidFill>
            <a:srgbClr val="F434E6"/>
          </a:solidFill>
          <a:ln>
            <a:noFill/>
          </a:ln>
          <a:scene3d>
            <a:camera prst="orthographicFront">
              <a:rot lat="20179798" lon="20649555" rev="627941"/>
            </a:camera>
            <a:lightRig rig="threePt" dir="t"/>
          </a:scene3d>
          <a:sp3d prstMaterial="dkEdge">
            <a:bevelT w="1016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effectLst>
                  <a:outerShdw blurRad="50800" dist="38100" dir="18900000" algn="bl" rotWithShape="0">
                    <a:prstClr val="black"/>
                  </a:outerShdw>
                </a:effectLst>
                <a:latin typeface="Arial Rounded MT Bold" pitchFamily="34" charset="0"/>
              </a:rPr>
              <a:t>es Presencia viva y eficaz en las comunidades cristianas</a:t>
            </a:r>
            <a:endParaRPr lang="it-IT" sz="2400" dirty="0">
              <a:effectLst>
                <a:outerShdw blurRad="50800" dist="38100" dir="18900000" algn="bl" rotWithShape="0">
                  <a:prstClr val="black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2" name="Elaborazione alternativa 31"/>
          <p:cNvSpPr/>
          <p:nvPr/>
        </p:nvSpPr>
        <p:spPr>
          <a:xfrm>
            <a:off x="3707904" y="5517232"/>
            <a:ext cx="5328592" cy="936104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20179798" lon="20649555" rev="627941"/>
            </a:camera>
            <a:lightRig rig="threePt" dir="t"/>
          </a:scene3d>
          <a:sp3d prstMaterial="dkEdge">
            <a:bevelT w="1016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rgbClr val="0033CC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latin typeface="Arial Rounded MT Bold" pitchFamily="34" charset="0"/>
              </a:rPr>
              <a:t>es Aquel que precede, asiste y acompaña</a:t>
            </a:r>
            <a:endParaRPr lang="it-IT" sz="2400" dirty="0">
              <a:solidFill>
                <a:srgbClr val="0033CC"/>
              </a:solidFill>
              <a:effectLst>
                <a:outerShdw blurRad="50800" dist="38100" dir="18900000" algn="bl" rotWithShape="0">
                  <a:prstClr val="black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21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25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16" name="Figura a mano libera 15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123626" y="2989574"/>
              <a:ext cx="56239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3" name="Gruppo 9"/>
          <p:cNvGrpSpPr/>
          <p:nvPr/>
        </p:nvGrpSpPr>
        <p:grpSpPr>
          <a:xfrm>
            <a:off x="3143280" y="1479456"/>
            <a:ext cx="4693920" cy="1584960"/>
            <a:chOff x="2255520" y="2636519"/>
            <a:chExt cx="4693920" cy="1584960"/>
          </a:xfrm>
        </p:grpSpPr>
        <p:sp>
          <p:nvSpPr>
            <p:cNvPr id="13" name="Figura a mano libera 12"/>
            <p:cNvSpPr/>
            <p:nvPr/>
          </p:nvSpPr>
          <p:spPr>
            <a:xfrm>
              <a:off x="2255520" y="2636519"/>
              <a:ext cx="2011680" cy="1194816"/>
            </a:xfrm>
            <a:custGeom>
              <a:avLst/>
              <a:gdLst>
                <a:gd name="connsiteX0" fmla="*/ 0 w 2011680"/>
                <a:gd name="connsiteY0" fmla="*/ 0 h 1194816"/>
                <a:gd name="connsiteX1" fmla="*/ 2011680 w 2011680"/>
                <a:gd name="connsiteY1" fmla="*/ 0 h 1194816"/>
                <a:gd name="connsiteX2" fmla="*/ 2011680 w 2011680"/>
                <a:gd name="connsiteY2" fmla="*/ 1194816 h 1194816"/>
                <a:gd name="connsiteX3" fmla="*/ 0 w 2011680"/>
                <a:gd name="connsiteY3" fmla="*/ 1194816 h 1194816"/>
                <a:gd name="connsiteX4" fmla="*/ 0 w 2011680"/>
                <a:gd name="connsiteY4" fmla="*/ 0 h 119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1680" h="1194816">
                  <a:moveTo>
                    <a:pt x="0" y="0"/>
                  </a:moveTo>
                  <a:lnTo>
                    <a:pt x="2011680" y="0"/>
                  </a:lnTo>
                  <a:lnTo>
                    <a:pt x="2011680" y="1194816"/>
                  </a:lnTo>
                  <a:lnTo>
                    <a:pt x="0" y="119481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88468" rIns="0" bIns="201930" numCol="1" spcCol="1270" anchor="ctr" anchorCtr="0">
              <a:noAutofit/>
            </a:bodyPr>
            <a:lstStyle/>
            <a:p>
              <a:pPr lvl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5300" kern="1200"/>
            </a:p>
          </p:txBody>
        </p:sp>
        <p:sp>
          <p:nvSpPr>
            <p:cNvPr id="19" name="Figura a mano libera 18"/>
            <p:cNvSpPr/>
            <p:nvPr/>
          </p:nvSpPr>
          <p:spPr>
            <a:xfrm>
              <a:off x="4572000" y="3026663"/>
              <a:ext cx="2377440" cy="1194816"/>
            </a:xfrm>
            <a:custGeom>
              <a:avLst/>
              <a:gdLst>
                <a:gd name="connsiteX0" fmla="*/ 0 w 2377440"/>
                <a:gd name="connsiteY0" fmla="*/ 0 h 1194816"/>
                <a:gd name="connsiteX1" fmla="*/ 2377440 w 2377440"/>
                <a:gd name="connsiteY1" fmla="*/ 0 h 1194816"/>
                <a:gd name="connsiteX2" fmla="*/ 2377440 w 2377440"/>
                <a:gd name="connsiteY2" fmla="*/ 1194816 h 1194816"/>
                <a:gd name="connsiteX3" fmla="*/ 0 w 2377440"/>
                <a:gd name="connsiteY3" fmla="*/ 1194816 h 1194816"/>
                <a:gd name="connsiteX4" fmla="*/ 0 w 2377440"/>
                <a:gd name="connsiteY4" fmla="*/ 0 h 119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7440" h="1194816">
                  <a:moveTo>
                    <a:pt x="0" y="0"/>
                  </a:moveTo>
                  <a:lnTo>
                    <a:pt x="2377440" y="0"/>
                  </a:lnTo>
                  <a:lnTo>
                    <a:pt x="2377440" y="1194816"/>
                  </a:lnTo>
                  <a:lnTo>
                    <a:pt x="0" y="119481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206248" rIns="0" bIns="220980" numCol="1" spcCol="1270" anchor="ctr" anchorCtr="0">
              <a:noAutofit/>
            </a:bodyPr>
            <a:lstStyle/>
            <a:p>
              <a:pPr lvl="0"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5800" kern="1200"/>
            </a:p>
          </p:txBody>
        </p:sp>
      </p:grpSp>
      <p:sp>
        <p:nvSpPr>
          <p:cNvPr id="15" name="Figura a mano libera 14"/>
          <p:cNvSpPr/>
          <p:nvPr/>
        </p:nvSpPr>
        <p:spPr>
          <a:xfrm>
            <a:off x="3635896" y="980728"/>
            <a:ext cx="5184576" cy="576064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73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Con </a:t>
            </a:r>
            <a:r>
              <a:rPr lang="it-IT" sz="3200" i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actitud</a:t>
            </a:r>
            <a:r>
              <a:rPr lang="it-IT" sz="32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3200" i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de…</a:t>
            </a:r>
            <a:endParaRPr lang="it-IT" sz="3200" i="1" dirty="0">
              <a:solidFill>
                <a:srgbClr val="FFFF00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4" name="Figura a mano libera 33"/>
          <p:cNvSpPr/>
          <p:nvPr/>
        </p:nvSpPr>
        <p:spPr>
          <a:xfrm rot="21600000">
            <a:off x="2267745" y="1844825"/>
            <a:ext cx="3168352" cy="2160241"/>
          </a:xfrm>
          <a:custGeom>
            <a:avLst/>
            <a:gdLst>
              <a:gd name="connsiteX0" fmla="*/ 0 w 2160240"/>
              <a:gd name="connsiteY0" fmla="*/ 0 h 3168351"/>
              <a:gd name="connsiteX1" fmla="*/ 1800193 w 2160240"/>
              <a:gd name="connsiteY1" fmla="*/ 0 h 3168351"/>
              <a:gd name="connsiteX2" fmla="*/ 2054785 w 2160240"/>
              <a:gd name="connsiteY2" fmla="*/ 105456 h 3168351"/>
              <a:gd name="connsiteX3" fmla="*/ 2160240 w 2160240"/>
              <a:gd name="connsiteY3" fmla="*/ 360048 h 3168351"/>
              <a:gd name="connsiteX4" fmla="*/ 2160240 w 2160240"/>
              <a:gd name="connsiteY4" fmla="*/ 3168351 h 3168351"/>
              <a:gd name="connsiteX5" fmla="*/ 0 w 2160240"/>
              <a:gd name="connsiteY5" fmla="*/ 3168351 h 3168351"/>
              <a:gd name="connsiteX6" fmla="*/ 0 w 2160240"/>
              <a:gd name="connsiteY6" fmla="*/ 0 h 3168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240" h="3168351">
                <a:moveTo>
                  <a:pt x="0" y="3168350"/>
                </a:moveTo>
                <a:lnTo>
                  <a:pt x="0" y="528069"/>
                </a:lnTo>
                <a:cubicBezTo>
                  <a:pt x="0" y="388017"/>
                  <a:pt x="25864" y="253700"/>
                  <a:pt x="71902" y="154668"/>
                </a:cubicBezTo>
                <a:cubicBezTo>
                  <a:pt x="117940" y="55636"/>
                  <a:pt x="180380" y="1"/>
                  <a:pt x="245488" y="1"/>
                </a:cubicBezTo>
                <a:lnTo>
                  <a:pt x="2160240" y="1"/>
                </a:lnTo>
                <a:lnTo>
                  <a:pt x="2160240" y="3168350"/>
                </a:lnTo>
                <a:lnTo>
                  <a:pt x="0" y="31683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scene3d>
            <a:camera prst="orthographicFront">
              <a:rot lat="0" lon="1800000" rev="0"/>
            </a:camera>
            <a:lightRig rig="threePt" dir="t"/>
          </a:scene3d>
          <a:sp3d>
            <a:bevelT w="152400" h="2540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464" tIns="156463" rIns="156464" bIns="696525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200" kern="1200" dirty="0" smtClean="0">
              <a:latin typeface="Arial Rounded MT Bold" pitchFamily="34" charset="0"/>
            </a:endParaRPr>
          </a:p>
          <a:p>
            <a:pPr lvl="0" algn="ctr" defTabSz="977900">
              <a:lnSpc>
                <a:spcPct val="90000"/>
              </a:lnSpc>
              <a:spcAft>
                <a:spcPct val="35000"/>
              </a:spcAft>
            </a:pPr>
            <a:r>
              <a:rPr lang="it-IT" sz="2200" b="1" dirty="0" err="1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Serenidad</a:t>
            </a:r>
            <a:r>
              <a:rPr lang="it-IT" sz="2200" b="1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 y </a:t>
            </a:r>
            <a:r>
              <a:rPr lang="it-IT" sz="2200" b="1" dirty="0" err="1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eficacia</a:t>
            </a:r>
            <a:endParaRPr lang="it-IT" sz="2200" b="1" kern="1200" dirty="0">
              <a:solidFill>
                <a:srgbClr val="FFFF00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5" name="Figura a mano libera 34"/>
          <p:cNvSpPr/>
          <p:nvPr/>
        </p:nvSpPr>
        <p:spPr>
          <a:xfrm>
            <a:off x="5724129" y="1844824"/>
            <a:ext cx="3168351" cy="2160240"/>
          </a:xfrm>
          <a:custGeom>
            <a:avLst/>
            <a:gdLst>
              <a:gd name="connsiteX0" fmla="*/ 0 w 3168351"/>
              <a:gd name="connsiteY0" fmla="*/ 0 h 2160240"/>
              <a:gd name="connsiteX1" fmla="*/ 2808304 w 3168351"/>
              <a:gd name="connsiteY1" fmla="*/ 0 h 2160240"/>
              <a:gd name="connsiteX2" fmla="*/ 3062896 w 3168351"/>
              <a:gd name="connsiteY2" fmla="*/ 105456 h 2160240"/>
              <a:gd name="connsiteX3" fmla="*/ 3168351 w 3168351"/>
              <a:gd name="connsiteY3" fmla="*/ 360048 h 2160240"/>
              <a:gd name="connsiteX4" fmla="*/ 3168351 w 3168351"/>
              <a:gd name="connsiteY4" fmla="*/ 2160240 h 2160240"/>
              <a:gd name="connsiteX5" fmla="*/ 0 w 3168351"/>
              <a:gd name="connsiteY5" fmla="*/ 2160240 h 2160240"/>
              <a:gd name="connsiteX6" fmla="*/ 0 w 3168351"/>
              <a:gd name="connsiteY6" fmla="*/ 0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8351" h="2160240">
                <a:moveTo>
                  <a:pt x="0" y="0"/>
                </a:moveTo>
                <a:lnTo>
                  <a:pt x="2808304" y="0"/>
                </a:lnTo>
                <a:cubicBezTo>
                  <a:pt x="2903794" y="0"/>
                  <a:pt x="2995374" y="37934"/>
                  <a:pt x="3062896" y="105456"/>
                </a:cubicBezTo>
                <a:cubicBezTo>
                  <a:pt x="3130418" y="172978"/>
                  <a:pt x="3168351" y="264557"/>
                  <a:pt x="3168351" y="360048"/>
                </a:cubicBezTo>
                <a:lnTo>
                  <a:pt x="3168351" y="2160240"/>
                </a:lnTo>
                <a:lnTo>
                  <a:pt x="0" y="2160240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scene3d>
            <a:camera prst="orthographicFront">
              <a:rot lat="0" lon="1800000" rev="0"/>
            </a:camera>
            <a:lightRig rig="threePt" dir="t"/>
          </a:scene3d>
          <a:sp3d>
            <a:bevelT w="152400" h="2540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464" tIns="156463" rIns="156464" bIns="696525" numCol="1" spcCol="1270" anchor="ctr" anchorCtr="0">
            <a:noAutofit/>
          </a:bodyPr>
          <a:lstStyle/>
          <a:p>
            <a:pPr algn="ctr" defTabSz="977900">
              <a:lnSpc>
                <a:spcPct val="90000"/>
              </a:lnSpc>
              <a:spcAft>
                <a:spcPct val="35000"/>
              </a:spcAft>
            </a:pPr>
            <a:endParaRPr lang="it-IT" sz="2200" dirty="0" smtClean="0">
              <a:latin typeface="Arial Rounded MT Bold" pitchFamily="34" charset="0"/>
            </a:endParaRPr>
          </a:p>
          <a:p>
            <a:pPr algn="ctr" defTabSz="977900">
              <a:lnSpc>
                <a:spcPct val="90000"/>
              </a:lnSpc>
              <a:spcAft>
                <a:spcPct val="35000"/>
              </a:spcAft>
            </a:pPr>
            <a:r>
              <a:rPr lang="es-ES" sz="2200" b="1" dirty="0" smtClean="0"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Docilidad a sus secretas inspiraciones</a:t>
            </a:r>
            <a:endParaRPr lang="it-IT" sz="2200" b="1" dirty="0" smtClean="0">
              <a:effectLst>
                <a:outerShdw blurRad="50800" dist="38100" algn="l" rotWithShape="0">
                  <a:prstClr val="black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6" name="Figura a mano libera 35"/>
          <p:cNvSpPr/>
          <p:nvPr/>
        </p:nvSpPr>
        <p:spPr>
          <a:xfrm rot="21600000">
            <a:off x="2267745" y="4293096"/>
            <a:ext cx="3168351" cy="2160240"/>
          </a:xfrm>
          <a:custGeom>
            <a:avLst/>
            <a:gdLst>
              <a:gd name="connsiteX0" fmla="*/ 0 w 3168351"/>
              <a:gd name="connsiteY0" fmla="*/ 0 h 2160240"/>
              <a:gd name="connsiteX1" fmla="*/ 2808304 w 3168351"/>
              <a:gd name="connsiteY1" fmla="*/ 0 h 2160240"/>
              <a:gd name="connsiteX2" fmla="*/ 3062896 w 3168351"/>
              <a:gd name="connsiteY2" fmla="*/ 105456 h 2160240"/>
              <a:gd name="connsiteX3" fmla="*/ 3168351 w 3168351"/>
              <a:gd name="connsiteY3" fmla="*/ 360048 h 2160240"/>
              <a:gd name="connsiteX4" fmla="*/ 3168351 w 3168351"/>
              <a:gd name="connsiteY4" fmla="*/ 2160240 h 2160240"/>
              <a:gd name="connsiteX5" fmla="*/ 0 w 3168351"/>
              <a:gd name="connsiteY5" fmla="*/ 2160240 h 2160240"/>
              <a:gd name="connsiteX6" fmla="*/ 0 w 3168351"/>
              <a:gd name="connsiteY6" fmla="*/ 0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8351" h="2160240">
                <a:moveTo>
                  <a:pt x="3168351" y="2160240"/>
                </a:moveTo>
                <a:lnTo>
                  <a:pt x="360047" y="2160240"/>
                </a:lnTo>
                <a:cubicBezTo>
                  <a:pt x="264557" y="2160240"/>
                  <a:pt x="172977" y="2122306"/>
                  <a:pt x="105455" y="2054784"/>
                </a:cubicBezTo>
                <a:cubicBezTo>
                  <a:pt x="37933" y="1987262"/>
                  <a:pt x="0" y="1895683"/>
                  <a:pt x="0" y="1800192"/>
                </a:cubicBezTo>
                <a:lnTo>
                  <a:pt x="0" y="0"/>
                </a:lnTo>
                <a:lnTo>
                  <a:pt x="3168351" y="0"/>
                </a:lnTo>
                <a:lnTo>
                  <a:pt x="3168351" y="216024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scene3d>
            <a:camera prst="orthographicFront">
              <a:rot lat="0" lon="1800000" rev="0"/>
            </a:camera>
            <a:lightRig rig="threePt" dir="t"/>
          </a:scene3d>
          <a:sp3d>
            <a:bevelT w="152400" h="2540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464" tIns="156463" rIns="156464" bIns="696525" numCol="1" spcCol="1270" anchor="ctr" anchorCtr="0">
            <a:noAutofit/>
          </a:bodyPr>
          <a:lstStyle/>
          <a:p>
            <a:pPr algn="ctr" defTabSz="977900">
              <a:lnSpc>
                <a:spcPct val="90000"/>
              </a:lnSpc>
              <a:spcAft>
                <a:spcPct val="35000"/>
              </a:spcAft>
            </a:pPr>
            <a:endParaRPr lang="it-IT" sz="2200" dirty="0" smtClean="0">
              <a:latin typeface="Arial Rounded MT Bold" pitchFamily="34" charset="0"/>
            </a:endParaRPr>
          </a:p>
          <a:p>
            <a:pPr algn="ctr" defTabSz="977900">
              <a:lnSpc>
                <a:spcPct val="90000"/>
              </a:lnSpc>
              <a:spcAft>
                <a:spcPct val="35000"/>
              </a:spcAft>
            </a:pPr>
            <a:endParaRPr lang="it-IT" sz="2200" dirty="0" smtClean="0">
              <a:latin typeface="Arial Rounded MT Bold" pitchFamily="34" charset="0"/>
            </a:endParaRPr>
          </a:p>
          <a:p>
            <a:pPr algn="ctr" defTabSz="977900">
              <a:lnSpc>
                <a:spcPct val="90000"/>
              </a:lnSpc>
              <a:spcAft>
                <a:spcPts val="0"/>
              </a:spcAft>
            </a:pPr>
            <a:r>
              <a:rPr lang="es-ES" sz="2200" b="1" dirty="0" smtClean="0">
                <a:solidFill>
                  <a:srgbClr val="2C4B2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Sabio discernimiento </a:t>
            </a:r>
          </a:p>
          <a:p>
            <a:pPr algn="ctr" defTabSz="977900">
              <a:lnSpc>
                <a:spcPct val="90000"/>
              </a:lnSpc>
              <a:spcAft>
                <a:spcPts val="0"/>
              </a:spcAft>
            </a:pPr>
            <a:r>
              <a:rPr lang="es-ES" sz="2200" b="1" dirty="0" smtClean="0">
                <a:solidFill>
                  <a:srgbClr val="2C4B2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de su presencia</a:t>
            </a:r>
            <a:r>
              <a:rPr lang="it-IT" sz="2200" dirty="0" smtClean="0">
                <a:latin typeface="Arial Rounded MT Bold" pitchFamily="34" charset="0"/>
              </a:rPr>
              <a:t> </a:t>
            </a:r>
          </a:p>
        </p:txBody>
      </p:sp>
      <p:sp>
        <p:nvSpPr>
          <p:cNvPr id="37" name="Figura a mano libera 36"/>
          <p:cNvSpPr/>
          <p:nvPr/>
        </p:nvSpPr>
        <p:spPr>
          <a:xfrm>
            <a:off x="5724128" y="4293095"/>
            <a:ext cx="3168352" cy="2160241"/>
          </a:xfrm>
          <a:custGeom>
            <a:avLst/>
            <a:gdLst>
              <a:gd name="connsiteX0" fmla="*/ 0 w 2160240"/>
              <a:gd name="connsiteY0" fmla="*/ 0 h 3168351"/>
              <a:gd name="connsiteX1" fmla="*/ 1800193 w 2160240"/>
              <a:gd name="connsiteY1" fmla="*/ 0 h 3168351"/>
              <a:gd name="connsiteX2" fmla="*/ 2054785 w 2160240"/>
              <a:gd name="connsiteY2" fmla="*/ 105456 h 3168351"/>
              <a:gd name="connsiteX3" fmla="*/ 2160240 w 2160240"/>
              <a:gd name="connsiteY3" fmla="*/ 360048 h 3168351"/>
              <a:gd name="connsiteX4" fmla="*/ 2160240 w 2160240"/>
              <a:gd name="connsiteY4" fmla="*/ 3168351 h 3168351"/>
              <a:gd name="connsiteX5" fmla="*/ 0 w 2160240"/>
              <a:gd name="connsiteY5" fmla="*/ 3168351 h 3168351"/>
              <a:gd name="connsiteX6" fmla="*/ 0 w 2160240"/>
              <a:gd name="connsiteY6" fmla="*/ 0 h 3168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240" h="3168351">
                <a:moveTo>
                  <a:pt x="2160240" y="1"/>
                </a:moveTo>
                <a:lnTo>
                  <a:pt x="2160240" y="2640282"/>
                </a:lnTo>
                <a:cubicBezTo>
                  <a:pt x="2160240" y="2780334"/>
                  <a:pt x="2134376" y="2914651"/>
                  <a:pt x="2088338" y="3013683"/>
                </a:cubicBezTo>
                <a:cubicBezTo>
                  <a:pt x="2042300" y="3112715"/>
                  <a:pt x="1979860" y="3168350"/>
                  <a:pt x="1914752" y="3168350"/>
                </a:cubicBezTo>
                <a:lnTo>
                  <a:pt x="0" y="3168350"/>
                </a:lnTo>
                <a:lnTo>
                  <a:pt x="0" y="1"/>
                </a:lnTo>
                <a:lnTo>
                  <a:pt x="2160240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scene3d>
            <a:camera prst="orthographicFront">
              <a:rot lat="0" lon="1800000" rev="0"/>
            </a:camera>
            <a:lightRig rig="threePt" dir="t"/>
          </a:scene3d>
          <a:sp3d>
            <a:bevelT w="152400" h="2540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464" tIns="156463" rIns="156464" bIns="696525" numCol="1" spcCol="1270" anchor="ctr" anchorCtr="0">
            <a:noAutofit/>
          </a:bodyPr>
          <a:lstStyle/>
          <a:p>
            <a:pPr algn="ctr" defTabSz="977900">
              <a:lnSpc>
                <a:spcPct val="90000"/>
              </a:lnSpc>
              <a:spcAft>
                <a:spcPct val="35000"/>
              </a:spcAft>
            </a:pPr>
            <a:endParaRPr lang="it-IT" sz="2200" dirty="0" smtClean="0">
              <a:latin typeface="Arial Rounded MT Bold" pitchFamily="34" charset="0"/>
            </a:endParaRPr>
          </a:p>
          <a:p>
            <a:pPr algn="ctr" defTabSz="977900">
              <a:lnSpc>
                <a:spcPct val="90000"/>
              </a:lnSpc>
              <a:spcAft>
                <a:spcPct val="35000"/>
              </a:spcAft>
            </a:pPr>
            <a:endParaRPr lang="it-IT" sz="2200" dirty="0" smtClean="0">
              <a:latin typeface="Arial Rounded MT Bold" pitchFamily="34" charset="0"/>
            </a:endParaRPr>
          </a:p>
          <a:p>
            <a:pPr algn="ctr" defTabSz="977900">
              <a:lnSpc>
                <a:spcPct val="90000"/>
              </a:lnSpc>
              <a:spcAft>
                <a:spcPct val="35000"/>
              </a:spcAft>
            </a:pPr>
            <a:r>
              <a:rPr lang="es-ES" sz="2200" b="1" dirty="0" smtClean="0">
                <a:solidFill>
                  <a:srgbClr val="0033CC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Sabia y valiente colaboración a su acción</a:t>
            </a:r>
            <a:endParaRPr lang="it-IT" sz="2200" dirty="0" smtClean="0">
              <a:latin typeface="Arial Rounded MT Bold" pitchFamily="34" charset="0"/>
            </a:endParaRPr>
          </a:p>
        </p:txBody>
      </p:sp>
      <p:pic>
        <p:nvPicPr>
          <p:cNvPr id="21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26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16" name="Figura a mano libera 15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057452" y="2950774"/>
              <a:ext cx="56239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20" name="Immagine 19" descr="papa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483768" y="2060848"/>
            <a:ext cx="2763407" cy="3744416"/>
          </a:xfrm>
          <a:prstGeom prst="rect">
            <a:avLst/>
          </a:prstGeom>
        </p:spPr>
      </p:pic>
      <p:sp>
        <p:nvSpPr>
          <p:cNvPr id="27" name="Rettangolo 26"/>
          <p:cNvSpPr/>
          <p:nvPr/>
        </p:nvSpPr>
        <p:spPr>
          <a:xfrm>
            <a:off x="5076056" y="1405220"/>
            <a:ext cx="38519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dirty="0" smtClean="0">
                <a:solidFill>
                  <a:srgbClr val="FF0000"/>
                </a:solidFill>
                <a:latin typeface="Arial Rounded MT Bold" pitchFamily="34" charset="0"/>
              </a:rPr>
              <a:t>«Cualquier fatiga es poca, cuando se trata </a:t>
            </a:r>
          </a:p>
          <a:p>
            <a:pPr algn="r"/>
            <a:r>
              <a:rPr lang="es-ES" sz="2400" dirty="0" smtClean="0">
                <a:solidFill>
                  <a:srgbClr val="FF0000"/>
                </a:solidFill>
                <a:latin typeface="Arial Rounded MT Bold" pitchFamily="34" charset="0"/>
              </a:rPr>
              <a:t>de la Iglesia y del Papa». «Cuando el Papa nos manifiesta un deseo, </a:t>
            </a:r>
          </a:p>
          <a:p>
            <a:pPr algn="r"/>
            <a:r>
              <a:rPr lang="es-ES" sz="2400" dirty="0" smtClean="0">
                <a:solidFill>
                  <a:srgbClr val="FF0000"/>
                </a:solidFill>
                <a:latin typeface="Arial Rounded MT Bold" pitchFamily="34" charset="0"/>
              </a:rPr>
              <a:t>es para nosotros </a:t>
            </a:r>
          </a:p>
          <a:p>
            <a:pPr algn="r"/>
            <a:r>
              <a:rPr lang="es-ES" sz="2400" dirty="0" smtClean="0">
                <a:solidFill>
                  <a:srgbClr val="FF0000"/>
                </a:solidFill>
                <a:latin typeface="Arial Rounded MT Bold" pitchFamily="34" charset="0"/>
              </a:rPr>
              <a:t>una orden».</a:t>
            </a:r>
          </a:p>
          <a:p>
            <a:pPr algn="r"/>
            <a:r>
              <a:rPr lang="it-IT" sz="2000" dirty="0" smtClean="0">
                <a:solidFill>
                  <a:schemeClr val="bg1"/>
                </a:solidFill>
                <a:latin typeface="Arial Rounded MT Bold" pitchFamily="34" charset="0"/>
              </a:rPr>
              <a:t>   </a:t>
            </a:r>
          </a:p>
          <a:p>
            <a:pPr algn="r"/>
            <a:r>
              <a:rPr lang="es-ES" sz="2000" dirty="0" smtClean="0">
                <a:solidFill>
                  <a:schemeClr val="bg1"/>
                </a:solidFill>
                <a:latin typeface="Arial Rounded MT Bold" pitchFamily="34" charset="0"/>
              </a:rPr>
              <a:t>Esta adhesión incondicional al Papa expresa, </a:t>
            </a:r>
          </a:p>
          <a:p>
            <a:pPr algn="r"/>
            <a:r>
              <a:rPr lang="es-ES" sz="2000" dirty="0" smtClean="0">
                <a:solidFill>
                  <a:schemeClr val="bg1"/>
                </a:solidFill>
                <a:latin typeface="Arial Rounded MT Bold" pitchFamily="34" charset="0"/>
              </a:rPr>
              <a:t>en Don Bosco, su pasión </a:t>
            </a:r>
          </a:p>
          <a:p>
            <a:pPr algn="r"/>
            <a:r>
              <a:rPr lang="es-ES" sz="2000" dirty="0" smtClean="0">
                <a:solidFill>
                  <a:schemeClr val="bg1"/>
                </a:solidFill>
                <a:latin typeface="Arial Rounded MT Bold" pitchFamily="34" charset="0"/>
              </a:rPr>
              <a:t>por la Iglesia. </a:t>
            </a:r>
          </a:p>
          <a:p>
            <a:pPr algn="r"/>
            <a:r>
              <a:rPr lang="es-ES" sz="2000" dirty="0" smtClean="0">
                <a:solidFill>
                  <a:schemeClr val="bg1"/>
                </a:solidFill>
                <a:latin typeface="Arial Rounded MT Bold" pitchFamily="34" charset="0"/>
              </a:rPr>
              <a:t>Es una herencia que nosotros </a:t>
            </a:r>
          </a:p>
          <a:p>
            <a:pPr algn="r"/>
            <a:r>
              <a:rPr lang="es-ES" sz="2000" dirty="0" smtClean="0">
                <a:solidFill>
                  <a:schemeClr val="bg1"/>
                </a:solidFill>
                <a:latin typeface="Arial Rounded MT Bold" pitchFamily="34" charset="0"/>
              </a:rPr>
              <a:t>acogemos y vivimos.</a:t>
            </a:r>
            <a:endParaRPr lang="it-IT" sz="2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10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27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16" name="Figura a mano libera 15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123626" y="2950774"/>
              <a:ext cx="56239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1" name="Figura a mano libera 10"/>
          <p:cNvSpPr/>
          <p:nvPr/>
        </p:nvSpPr>
        <p:spPr>
          <a:xfrm>
            <a:off x="3635896" y="980728"/>
            <a:ext cx="5184576" cy="1224136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73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Don Bosco se inspiró en San Francisco de Sales para una ESPIRITUALIDAD…</a:t>
            </a:r>
            <a:endParaRPr lang="it-IT" sz="2400" i="1" dirty="0">
              <a:solidFill>
                <a:srgbClr val="FFFF00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5" name="Figura a mano libera 14"/>
          <p:cNvSpPr/>
          <p:nvPr/>
        </p:nvSpPr>
        <p:spPr>
          <a:xfrm>
            <a:off x="4698734" y="2553841"/>
            <a:ext cx="4193746" cy="1047751"/>
          </a:xfrm>
          <a:custGeom>
            <a:avLst/>
            <a:gdLst>
              <a:gd name="connsiteX0" fmla="*/ 174629 w 1047750"/>
              <a:gd name="connsiteY0" fmla="*/ 0 h 4193745"/>
              <a:gd name="connsiteX1" fmla="*/ 873121 w 1047750"/>
              <a:gd name="connsiteY1" fmla="*/ 0 h 4193745"/>
              <a:gd name="connsiteX2" fmla="*/ 996602 w 1047750"/>
              <a:gd name="connsiteY2" fmla="*/ 51148 h 4193745"/>
              <a:gd name="connsiteX3" fmla="*/ 1047749 w 1047750"/>
              <a:gd name="connsiteY3" fmla="*/ 174629 h 4193745"/>
              <a:gd name="connsiteX4" fmla="*/ 1047750 w 1047750"/>
              <a:gd name="connsiteY4" fmla="*/ 4193745 h 4193745"/>
              <a:gd name="connsiteX5" fmla="*/ 1047750 w 1047750"/>
              <a:gd name="connsiteY5" fmla="*/ 4193745 h 4193745"/>
              <a:gd name="connsiteX6" fmla="*/ 1047750 w 1047750"/>
              <a:gd name="connsiteY6" fmla="*/ 4193745 h 4193745"/>
              <a:gd name="connsiteX7" fmla="*/ 0 w 1047750"/>
              <a:gd name="connsiteY7" fmla="*/ 4193745 h 4193745"/>
              <a:gd name="connsiteX8" fmla="*/ 0 w 1047750"/>
              <a:gd name="connsiteY8" fmla="*/ 4193745 h 4193745"/>
              <a:gd name="connsiteX9" fmla="*/ 0 w 1047750"/>
              <a:gd name="connsiteY9" fmla="*/ 4193745 h 4193745"/>
              <a:gd name="connsiteX10" fmla="*/ 0 w 1047750"/>
              <a:gd name="connsiteY10" fmla="*/ 174629 h 4193745"/>
              <a:gd name="connsiteX11" fmla="*/ 51148 w 1047750"/>
              <a:gd name="connsiteY11" fmla="*/ 51148 h 4193745"/>
              <a:gd name="connsiteX12" fmla="*/ 174629 w 1047750"/>
              <a:gd name="connsiteY12" fmla="*/ 1 h 4193745"/>
              <a:gd name="connsiteX13" fmla="*/ 174629 w 1047750"/>
              <a:gd name="connsiteY13" fmla="*/ 0 h 4193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47750" h="4193745">
                <a:moveTo>
                  <a:pt x="1047750" y="698975"/>
                </a:moveTo>
                <a:lnTo>
                  <a:pt x="1047750" y="3494770"/>
                </a:lnTo>
                <a:cubicBezTo>
                  <a:pt x="1047750" y="3680151"/>
                  <a:pt x="1043153" y="3857936"/>
                  <a:pt x="1034971" y="3989017"/>
                </a:cubicBezTo>
                <a:cubicBezTo>
                  <a:pt x="1026789" y="4120099"/>
                  <a:pt x="1015692" y="4193743"/>
                  <a:pt x="1004121" y="4193739"/>
                </a:cubicBezTo>
                <a:cubicBezTo>
                  <a:pt x="669414" y="4193739"/>
                  <a:pt x="334707" y="4193743"/>
                  <a:pt x="0" y="4193743"/>
                </a:cubicBezTo>
                <a:lnTo>
                  <a:pt x="0" y="4193743"/>
                </a:lnTo>
                <a:lnTo>
                  <a:pt x="0" y="4193743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1004121" y="2"/>
                </a:lnTo>
                <a:cubicBezTo>
                  <a:pt x="1015692" y="2"/>
                  <a:pt x="1026789" y="73642"/>
                  <a:pt x="1034971" y="204728"/>
                </a:cubicBezTo>
                <a:cubicBezTo>
                  <a:pt x="1043153" y="335809"/>
                  <a:pt x="1047750" y="513598"/>
                  <a:pt x="1047750" y="698975"/>
                </a:cubicBezTo>
                <a:lnTo>
                  <a:pt x="1047750" y="698975"/>
                </a:lnTo>
                <a:close/>
              </a:path>
            </a:pathLst>
          </a:custGeom>
          <a:solidFill>
            <a:srgbClr val="FFFF00">
              <a:alpha val="9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351" tIns="117822" rIns="184497" bIns="117823" numCol="1" spcCol="1270" anchor="ctr" anchorCtr="0">
            <a:noAutofit/>
          </a:bodyPr>
          <a:lstStyle/>
          <a:p>
            <a:pPr marL="285750" lvl="1" indent="-285750" defTabSz="1244600">
              <a:lnSpc>
                <a:spcPct val="90000"/>
              </a:lnSpc>
              <a:spcAft>
                <a:spcPct val="15000"/>
              </a:spcAft>
            </a:pPr>
            <a:r>
              <a:rPr lang="it-IT" sz="2800" dirty="0" err="1" smtClean="0">
                <a:solidFill>
                  <a:srgbClr val="002060"/>
                </a:solidFill>
                <a:latin typeface="Arial Rounded MT Bold" pitchFamily="34" charset="0"/>
              </a:rPr>
              <a:t>porque</a:t>
            </a:r>
            <a:r>
              <a:rPr lang="it-IT" sz="28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it-IT" sz="2800" dirty="0" err="1" smtClean="0">
                <a:solidFill>
                  <a:srgbClr val="002060"/>
                </a:solidFill>
                <a:latin typeface="Arial Rounded MT Bold" pitchFamily="34" charset="0"/>
              </a:rPr>
              <a:t>esencial</a:t>
            </a:r>
            <a:endParaRPr lang="it-IT" sz="2800" b="0" kern="1200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19" name="Figura a mano libera 18"/>
          <p:cNvSpPr/>
          <p:nvPr/>
        </p:nvSpPr>
        <p:spPr>
          <a:xfrm>
            <a:off x="2339752" y="2422872"/>
            <a:ext cx="2358982" cy="1309687"/>
          </a:xfrm>
          <a:custGeom>
            <a:avLst/>
            <a:gdLst>
              <a:gd name="connsiteX0" fmla="*/ 0 w 2358982"/>
              <a:gd name="connsiteY0" fmla="*/ 218286 h 1309687"/>
              <a:gd name="connsiteX1" fmla="*/ 63935 w 2358982"/>
              <a:gd name="connsiteY1" fmla="*/ 63935 h 1309687"/>
              <a:gd name="connsiteX2" fmla="*/ 218287 w 2358982"/>
              <a:gd name="connsiteY2" fmla="*/ 1 h 1309687"/>
              <a:gd name="connsiteX3" fmla="*/ 2140696 w 2358982"/>
              <a:gd name="connsiteY3" fmla="*/ 0 h 1309687"/>
              <a:gd name="connsiteX4" fmla="*/ 2295047 w 2358982"/>
              <a:gd name="connsiteY4" fmla="*/ 63935 h 1309687"/>
              <a:gd name="connsiteX5" fmla="*/ 2358981 w 2358982"/>
              <a:gd name="connsiteY5" fmla="*/ 218287 h 1309687"/>
              <a:gd name="connsiteX6" fmla="*/ 2358982 w 2358982"/>
              <a:gd name="connsiteY6" fmla="*/ 1091401 h 1309687"/>
              <a:gd name="connsiteX7" fmla="*/ 2295047 w 2358982"/>
              <a:gd name="connsiteY7" fmla="*/ 1245753 h 1309687"/>
              <a:gd name="connsiteX8" fmla="*/ 2140695 w 2358982"/>
              <a:gd name="connsiteY8" fmla="*/ 1309687 h 1309687"/>
              <a:gd name="connsiteX9" fmla="*/ 218286 w 2358982"/>
              <a:gd name="connsiteY9" fmla="*/ 1309687 h 1309687"/>
              <a:gd name="connsiteX10" fmla="*/ 63934 w 2358982"/>
              <a:gd name="connsiteY10" fmla="*/ 1245752 h 1309687"/>
              <a:gd name="connsiteX11" fmla="*/ 0 w 2358982"/>
              <a:gd name="connsiteY11" fmla="*/ 1091400 h 1309687"/>
              <a:gd name="connsiteX12" fmla="*/ 0 w 2358982"/>
              <a:gd name="connsiteY12" fmla="*/ 218286 h 130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58982" h="1309687">
                <a:moveTo>
                  <a:pt x="0" y="218286"/>
                </a:moveTo>
                <a:cubicBezTo>
                  <a:pt x="0" y="160393"/>
                  <a:pt x="22998" y="104871"/>
                  <a:pt x="63935" y="63935"/>
                </a:cubicBezTo>
                <a:cubicBezTo>
                  <a:pt x="104872" y="22998"/>
                  <a:pt x="160394" y="1"/>
                  <a:pt x="218287" y="1"/>
                </a:cubicBezTo>
                <a:lnTo>
                  <a:pt x="2140696" y="0"/>
                </a:lnTo>
                <a:cubicBezTo>
                  <a:pt x="2198589" y="0"/>
                  <a:pt x="2254111" y="22998"/>
                  <a:pt x="2295047" y="63935"/>
                </a:cubicBezTo>
                <a:cubicBezTo>
                  <a:pt x="2335984" y="104872"/>
                  <a:pt x="2358981" y="160394"/>
                  <a:pt x="2358981" y="218287"/>
                </a:cubicBezTo>
                <a:cubicBezTo>
                  <a:pt x="2358981" y="509325"/>
                  <a:pt x="2358982" y="800363"/>
                  <a:pt x="2358982" y="1091401"/>
                </a:cubicBezTo>
                <a:cubicBezTo>
                  <a:pt x="2358982" y="1149294"/>
                  <a:pt x="2335984" y="1204816"/>
                  <a:pt x="2295047" y="1245753"/>
                </a:cubicBezTo>
                <a:cubicBezTo>
                  <a:pt x="2254110" y="1286690"/>
                  <a:pt x="2198588" y="1309687"/>
                  <a:pt x="2140695" y="1309687"/>
                </a:cubicBezTo>
                <a:lnTo>
                  <a:pt x="218286" y="1309687"/>
                </a:lnTo>
                <a:cubicBezTo>
                  <a:pt x="160393" y="1309687"/>
                  <a:pt x="104871" y="1286689"/>
                  <a:pt x="63934" y="1245752"/>
                </a:cubicBezTo>
                <a:cubicBezTo>
                  <a:pt x="22997" y="1204815"/>
                  <a:pt x="0" y="1149293"/>
                  <a:pt x="0" y="1091400"/>
                </a:cubicBezTo>
                <a:lnTo>
                  <a:pt x="0" y="218286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182044" tIns="122989" rIns="182044" bIns="122989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Aft>
                <a:spcPct val="35000"/>
              </a:spcAft>
            </a:pPr>
            <a:r>
              <a:rPr lang="it-IT" sz="3100" dirty="0" err="1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sencilla</a:t>
            </a:r>
            <a:endParaRPr lang="it-IT" sz="3100" b="0" kern="1200" dirty="0">
              <a:solidFill>
                <a:srgbClr val="FFFF00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1" name="Figura a mano libera 20"/>
          <p:cNvSpPr/>
          <p:nvPr/>
        </p:nvSpPr>
        <p:spPr>
          <a:xfrm>
            <a:off x="4698734" y="3929013"/>
            <a:ext cx="4337762" cy="1047751"/>
          </a:xfrm>
          <a:custGeom>
            <a:avLst/>
            <a:gdLst>
              <a:gd name="connsiteX0" fmla="*/ 174629 w 1047750"/>
              <a:gd name="connsiteY0" fmla="*/ 0 h 4193745"/>
              <a:gd name="connsiteX1" fmla="*/ 873121 w 1047750"/>
              <a:gd name="connsiteY1" fmla="*/ 0 h 4193745"/>
              <a:gd name="connsiteX2" fmla="*/ 996602 w 1047750"/>
              <a:gd name="connsiteY2" fmla="*/ 51148 h 4193745"/>
              <a:gd name="connsiteX3" fmla="*/ 1047749 w 1047750"/>
              <a:gd name="connsiteY3" fmla="*/ 174629 h 4193745"/>
              <a:gd name="connsiteX4" fmla="*/ 1047750 w 1047750"/>
              <a:gd name="connsiteY4" fmla="*/ 4193745 h 4193745"/>
              <a:gd name="connsiteX5" fmla="*/ 1047750 w 1047750"/>
              <a:gd name="connsiteY5" fmla="*/ 4193745 h 4193745"/>
              <a:gd name="connsiteX6" fmla="*/ 1047750 w 1047750"/>
              <a:gd name="connsiteY6" fmla="*/ 4193745 h 4193745"/>
              <a:gd name="connsiteX7" fmla="*/ 0 w 1047750"/>
              <a:gd name="connsiteY7" fmla="*/ 4193745 h 4193745"/>
              <a:gd name="connsiteX8" fmla="*/ 0 w 1047750"/>
              <a:gd name="connsiteY8" fmla="*/ 4193745 h 4193745"/>
              <a:gd name="connsiteX9" fmla="*/ 0 w 1047750"/>
              <a:gd name="connsiteY9" fmla="*/ 4193745 h 4193745"/>
              <a:gd name="connsiteX10" fmla="*/ 0 w 1047750"/>
              <a:gd name="connsiteY10" fmla="*/ 174629 h 4193745"/>
              <a:gd name="connsiteX11" fmla="*/ 51148 w 1047750"/>
              <a:gd name="connsiteY11" fmla="*/ 51148 h 4193745"/>
              <a:gd name="connsiteX12" fmla="*/ 174629 w 1047750"/>
              <a:gd name="connsiteY12" fmla="*/ 1 h 4193745"/>
              <a:gd name="connsiteX13" fmla="*/ 174629 w 1047750"/>
              <a:gd name="connsiteY13" fmla="*/ 0 h 4193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47750" h="4193745">
                <a:moveTo>
                  <a:pt x="1047750" y="698975"/>
                </a:moveTo>
                <a:lnTo>
                  <a:pt x="1047750" y="3494770"/>
                </a:lnTo>
                <a:cubicBezTo>
                  <a:pt x="1047750" y="3680151"/>
                  <a:pt x="1043153" y="3857936"/>
                  <a:pt x="1034971" y="3989017"/>
                </a:cubicBezTo>
                <a:cubicBezTo>
                  <a:pt x="1026789" y="4120099"/>
                  <a:pt x="1015692" y="4193743"/>
                  <a:pt x="1004121" y="4193739"/>
                </a:cubicBezTo>
                <a:cubicBezTo>
                  <a:pt x="669414" y="4193739"/>
                  <a:pt x="334707" y="4193743"/>
                  <a:pt x="0" y="4193743"/>
                </a:cubicBezTo>
                <a:lnTo>
                  <a:pt x="0" y="4193743"/>
                </a:lnTo>
                <a:lnTo>
                  <a:pt x="0" y="4193743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1004121" y="2"/>
                </a:lnTo>
                <a:cubicBezTo>
                  <a:pt x="1015692" y="2"/>
                  <a:pt x="1026789" y="73642"/>
                  <a:pt x="1034971" y="204728"/>
                </a:cubicBezTo>
                <a:cubicBezTo>
                  <a:pt x="1043153" y="335809"/>
                  <a:pt x="1047750" y="513598"/>
                  <a:pt x="1047750" y="698975"/>
                </a:cubicBezTo>
                <a:lnTo>
                  <a:pt x="1047750" y="698975"/>
                </a:lnTo>
                <a:close/>
              </a:path>
            </a:pathLst>
          </a:custGeom>
          <a:solidFill>
            <a:srgbClr val="FFFF00">
              <a:alpha val="9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351" tIns="117822" rIns="184497" bIns="117823" numCol="1" spcCol="1270" anchor="ctr" anchorCtr="0">
            <a:noAutofit/>
          </a:bodyPr>
          <a:lstStyle/>
          <a:p>
            <a:pPr marL="285750" lvl="1" indent="-285750" defTabSz="1244600">
              <a:lnSpc>
                <a:spcPct val="90000"/>
              </a:lnSpc>
              <a:spcAft>
                <a:spcPct val="15000"/>
              </a:spcAft>
            </a:pPr>
            <a:r>
              <a:rPr lang="it-IT" sz="2800" dirty="0" err="1" smtClean="0">
                <a:solidFill>
                  <a:srgbClr val="002060"/>
                </a:solidFill>
                <a:latin typeface="Arial Rounded MT Bold" pitchFamily="34" charset="0"/>
              </a:rPr>
              <a:t>porque</a:t>
            </a:r>
            <a:r>
              <a:rPr lang="it-IT" sz="28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it-IT" sz="2800" dirty="0" err="1" smtClean="0">
                <a:solidFill>
                  <a:srgbClr val="002060"/>
                </a:solidFill>
                <a:latin typeface="Arial Rounded MT Bold" pitchFamily="34" charset="0"/>
              </a:rPr>
              <a:t>abierta</a:t>
            </a:r>
            <a:r>
              <a:rPr lang="it-IT" sz="2800" dirty="0" smtClean="0">
                <a:solidFill>
                  <a:srgbClr val="002060"/>
                </a:solidFill>
                <a:latin typeface="Arial Rounded MT Bold" pitchFamily="34" charset="0"/>
              </a:rPr>
              <a:t> a </a:t>
            </a:r>
            <a:r>
              <a:rPr lang="it-IT" sz="2800" dirty="0" err="1" smtClean="0">
                <a:solidFill>
                  <a:srgbClr val="002060"/>
                </a:solidFill>
                <a:latin typeface="Arial Rounded MT Bold" pitchFamily="34" charset="0"/>
              </a:rPr>
              <a:t>todos</a:t>
            </a:r>
            <a:endParaRPr lang="it-IT" sz="2800" kern="1200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22" name="Figura a mano libera 21"/>
          <p:cNvSpPr/>
          <p:nvPr/>
        </p:nvSpPr>
        <p:spPr>
          <a:xfrm>
            <a:off x="2339752" y="3798044"/>
            <a:ext cx="2358982" cy="1309687"/>
          </a:xfrm>
          <a:custGeom>
            <a:avLst/>
            <a:gdLst>
              <a:gd name="connsiteX0" fmla="*/ 0 w 2358982"/>
              <a:gd name="connsiteY0" fmla="*/ 218286 h 1309687"/>
              <a:gd name="connsiteX1" fmla="*/ 63935 w 2358982"/>
              <a:gd name="connsiteY1" fmla="*/ 63935 h 1309687"/>
              <a:gd name="connsiteX2" fmla="*/ 218287 w 2358982"/>
              <a:gd name="connsiteY2" fmla="*/ 1 h 1309687"/>
              <a:gd name="connsiteX3" fmla="*/ 2140696 w 2358982"/>
              <a:gd name="connsiteY3" fmla="*/ 0 h 1309687"/>
              <a:gd name="connsiteX4" fmla="*/ 2295047 w 2358982"/>
              <a:gd name="connsiteY4" fmla="*/ 63935 h 1309687"/>
              <a:gd name="connsiteX5" fmla="*/ 2358981 w 2358982"/>
              <a:gd name="connsiteY5" fmla="*/ 218287 h 1309687"/>
              <a:gd name="connsiteX6" fmla="*/ 2358982 w 2358982"/>
              <a:gd name="connsiteY6" fmla="*/ 1091401 h 1309687"/>
              <a:gd name="connsiteX7" fmla="*/ 2295047 w 2358982"/>
              <a:gd name="connsiteY7" fmla="*/ 1245753 h 1309687"/>
              <a:gd name="connsiteX8" fmla="*/ 2140695 w 2358982"/>
              <a:gd name="connsiteY8" fmla="*/ 1309687 h 1309687"/>
              <a:gd name="connsiteX9" fmla="*/ 218286 w 2358982"/>
              <a:gd name="connsiteY9" fmla="*/ 1309687 h 1309687"/>
              <a:gd name="connsiteX10" fmla="*/ 63934 w 2358982"/>
              <a:gd name="connsiteY10" fmla="*/ 1245752 h 1309687"/>
              <a:gd name="connsiteX11" fmla="*/ 0 w 2358982"/>
              <a:gd name="connsiteY11" fmla="*/ 1091400 h 1309687"/>
              <a:gd name="connsiteX12" fmla="*/ 0 w 2358982"/>
              <a:gd name="connsiteY12" fmla="*/ 218286 h 130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58982" h="1309687">
                <a:moveTo>
                  <a:pt x="0" y="218286"/>
                </a:moveTo>
                <a:cubicBezTo>
                  <a:pt x="0" y="160393"/>
                  <a:pt x="22998" y="104871"/>
                  <a:pt x="63935" y="63935"/>
                </a:cubicBezTo>
                <a:cubicBezTo>
                  <a:pt x="104872" y="22998"/>
                  <a:pt x="160394" y="1"/>
                  <a:pt x="218287" y="1"/>
                </a:cubicBezTo>
                <a:lnTo>
                  <a:pt x="2140696" y="0"/>
                </a:lnTo>
                <a:cubicBezTo>
                  <a:pt x="2198589" y="0"/>
                  <a:pt x="2254111" y="22998"/>
                  <a:pt x="2295047" y="63935"/>
                </a:cubicBezTo>
                <a:cubicBezTo>
                  <a:pt x="2335984" y="104872"/>
                  <a:pt x="2358981" y="160394"/>
                  <a:pt x="2358981" y="218287"/>
                </a:cubicBezTo>
                <a:cubicBezTo>
                  <a:pt x="2358981" y="509325"/>
                  <a:pt x="2358982" y="800363"/>
                  <a:pt x="2358982" y="1091401"/>
                </a:cubicBezTo>
                <a:cubicBezTo>
                  <a:pt x="2358982" y="1149294"/>
                  <a:pt x="2335984" y="1204816"/>
                  <a:pt x="2295047" y="1245753"/>
                </a:cubicBezTo>
                <a:cubicBezTo>
                  <a:pt x="2254110" y="1286690"/>
                  <a:pt x="2198588" y="1309687"/>
                  <a:pt x="2140695" y="1309687"/>
                </a:cubicBezTo>
                <a:lnTo>
                  <a:pt x="218286" y="1309687"/>
                </a:lnTo>
                <a:cubicBezTo>
                  <a:pt x="160393" y="1309687"/>
                  <a:pt x="104871" y="1286689"/>
                  <a:pt x="63934" y="1245752"/>
                </a:cubicBezTo>
                <a:cubicBezTo>
                  <a:pt x="22997" y="1204815"/>
                  <a:pt x="0" y="1149293"/>
                  <a:pt x="0" y="1091400"/>
                </a:cubicBezTo>
                <a:lnTo>
                  <a:pt x="0" y="218286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182044" tIns="122989" rIns="182044" bIns="122989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Aft>
                <a:spcPct val="35000"/>
              </a:spcAft>
            </a:pPr>
            <a:r>
              <a:rPr lang="it-IT" sz="3100" dirty="0" err="1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popular</a:t>
            </a:r>
            <a:endParaRPr lang="it-IT" sz="3100" b="0" kern="1200" dirty="0" smtClean="0">
              <a:solidFill>
                <a:srgbClr val="FFFF00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3" name="Figura a mano libera 22"/>
          <p:cNvSpPr/>
          <p:nvPr/>
        </p:nvSpPr>
        <p:spPr>
          <a:xfrm>
            <a:off x="4698734" y="5304183"/>
            <a:ext cx="4337762" cy="1047751"/>
          </a:xfrm>
          <a:custGeom>
            <a:avLst/>
            <a:gdLst>
              <a:gd name="connsiteX0" fmla="*/ 174629 w 1047750"/>
              <a:gd name="connsiteY0" fmla="*/ 0 h 4193745"/>
              <a:gd name="connsiteX1" fmla="*/ 873121 w 1047750"/>
              <a:gd name="connsiteY1" fmla="*/ 0 h 4193745"/>
              <a:gd name="connsiteX2" fmla="*/ 996602 w 1047750"/>
              <a:gd name="connsiteY2" fmla="*/ 51148 h 4193745"/>
              <a:gd name="connsiteX3" fmla="*/ 1047749 w 1047750"/>
              <a:gd name="connsiteY3" fmla="*/ 174629 h 4193745"/>
              <a:gd name="connsiteX4" fmla="*/ 1047750 w 1047750"/>
              <a:gd name="connsiteY4" fmla="*/ 4193745 h 4193745"/>
              <a:gd name="connsiteX5" fmla="*/ 1047750 w 1047750"/>
              <a:gd name="connsiteY5" fmla="*/ 4193745 h 4193745"/>
              <a:gd name="connsiteX6" fmla="*/ 1047750 w 1047750"/>
              <a:gd name="connsiteY6" fmla="*/ 4193745 h 4193745"/>
              <a:gd name="connsiteX7" fmla="*/ 0 w 1047750"/>
              <a:gd name="connsiteY7" fmla="*/ 4193745 h 4193745"/>
              <a:gd name="connsiteX8" fmla="*/ 0 w 1047750"/>
              <a:gd name="connsiteY8" fmla="*/ 4193745 h 4193745"/>
              <a:gd name="connsiteX9" fmla="*/ 0 w 1047750"/>
              <a:gd name="connsiteY9" fmla="*/ 4193745 h 4193745"/>
              <a:gd name="connsiteX10" fmla="*/ 0 w 1047750"/>
              <a:gd name="connsiteY10" fmla="*/ 174629 h 4193745"/>
              <a:gd name="connsiteX11" fmla="*/ 51148 w 1047750"/>
              <a:gd name="connsiteY11" fmla="*/ 51148 h 4193745"/>
              <a:gd name="connsiteX12" fmla="*/ 174629 w 1047750"/>
              <a:gd name="connsiteY12" fmla="*/ 1 h 4193745"/>
              <a:gd name="connsiteX13" fmla="*/ 174629 w 1047750"/>
              <a:gd name="connsiteY13" fmla="*/ 0 h 4193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47750" h="4193745">
                <a:moveTo>
                  <a:pt x="1047750" y="698975"/>
                </a:moveTo>
                <a:lnTo>
                  <a:pt x="1047750" y="3494770"/>
                </a:lnTo>
                <a:cubicBezTo>
                  <a:pt x="1047750" y="3680151"/>
                  <a:pt x="1043153" y="3857936"/>
                  <a:pt x="1034971" y="3989017"/>
                </a:cubicBezTo>
                <a:cubicBezTo>
                  <a:pt x="1026789" y="4120099"/>
                  <a:pt x="1015692" y="4193743"/>
                  <a:pt x="1004121" y="4193739"/>
                </a:cubicBezTo>
                <a:cubicBezTo>
                  <a:pt x="669414" y="4193739"/>
                  <a:pt x="334707" y="4193743"/>
                  <a:pt x="0" y="4193743"/>
                </a:cubicBezTo>
                <a:lnTo>
                  <a:pt x="0" y="4193743"/>
                </a:lnTo>
                <a:lnTo>
                  <a:pt x="0" y="4193743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1004121" y="2"/>
                </a:lnTo>
                <a:cubicBezTo>
                  <a:pt x="1015692" y="2"/>
                  <a:pt x="1026789" y="73642"/>
                  <a:pt x="1034971" y="204728"/>
                </a:cubicBezTo>
                <a:cubicBezTo>
                  <a:pt x="1043153" y="335809"/>
                  <a:pt x="1047750" y="513598"/>
                  <a:pt x="1047750" y="698975"/>
                </a:cubicBezTo>
                <a:lnTo>
                  <a:pt x="1047750" y="698975"/>
                </a:lnTo>
                <a:close/>
              </a:path>
            </a:pathLst>
          </a:custGeom>
          <a:solidFill>
            <a:srgbClr val="FFFF00">
              <a:alpha val="9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1" tIns="89248" rIns="127347" bIns="89247" numCol="1" spcCol="1270" anchor="ctr" anchorCtr="0">
            <a:noAutofit/>
          </a:bodyPr>
          <a:lstStyle/>
          <a:p>
            <a:pPr marL="0" lvl="1" defTabSz="889000">
              <a:lnSpc>
                <a:spcPct val="90000"/>
              </a:lnSpc>
              <a:spcAft>
                <a:spcPts val="0"/>
              </a:spcAft>
            </a:pPr>
            <a:r>
              <a:rPr lang="es-ES" dirty="0" smtClean="0">
                <a:solidFill>
                  <a:srgbClr val="002060"/>
                </a:solidFill>
                <a:latin typeface="Arial Rounded MT Bold" pitchFamily="34" charset="0"/>
              </a:rPr>
              <a:t>porque preñada de valores humanos y, por ello, particularmente apta para la acción educativa</a:t>
            </a:r>
            <a:endParaRPr lang="it-IT" kern="1200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24" name="Figura a mano libera 23"/>
          <p:cNvSpPr/>
          <p:nvPr/>
        </p:nvSpPr>
        <p:spPr>
          <a:xfrm>
            <a:off x="2339752" y="5173216"/>
            <a:ext cx="2358982" cy="1309687"/>
          </a:xfrm>
          <a:custGeom>
            <a:avLst/>
            <a:gdLst>
              <a:gd name="connsiteX0" fmla="*/ 0 w 2358982"/>
              <a:gd name="connsiteY0" fmla="*/ 218286 h 1309687"/>
              <a:gd name="connsiteX1" fmla="*/ 63935 w 2358982"/>
              <a:gd name="connsiteY1" fmla="*/ 63935 h 1309687"/>
              <a:gd name="connsiteX2" fmla="*/ 218287 w 2358982"/>
              <a:gd name="connsiteY2" fmla="*/ 1 h 1309687"/>
              <a:gd name="connsiteX3" fmla="*/ 2140696 w 2358982"/>
              <a:gd name="connsiteY3" fmla="*/ 0 h 1309687"/>
              <a:gd name="connsiteX4" fmla="*/ 2295047 w 2358982"/>
              <a:gd name="connsiteY4" fmla="*/ 63935 h 1309687"/>
              <a:gd name="connsiteX5" fmla="*/ 2358981 w 2358982"/>
              <a:gd name="connsiteY5" fmla="*/ 218287 h 1309687"/>
              <a:gd name="connsiteX6" fmla="*/ 2358982 w 2358982"/>
              <a:gd name="connsiteY6" fmla="*/ 1091401 h 1309687"/>
              <a:gd name="connsiteX7" fmla="*/ 2295047 w 2358982"/>
              <a:gd name="connsiteY7" fmla="*/ 1245753 h 1309687"/>
              <a:gd name="connsiteX8" fmla="*/ 2140695 w 2358982"/>
              <a:gd name="connsiteY8" fmla="*/ 1309687 h 1309687"/>
              <a:gd name="connsiteX9" fmla="*/ 218286 w 2358982"/>
              <a:gd name="connsiteY9" fmla="*/ 1309687 h 1309687"/>
              <a:gd name="connsiteX10" fmla="*/ 63934 w 2358982"/>
              <a:gd name="connsiteY10" fmla="*/ 1245752 h 1309687"/>
              <a:gd name="connsiteX11" fmla="*/ 0 w 2358982"/>
              <a:gd name="connsiteY11" fmla="*/ 1091400 h 1309687"/>
              <a:gd name="connsiteX12" fmla="*/ 0 w 2358982"/>
              <a:gd name="connsiteY12" fmla="*/ 218286 h 130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58982" h="1309687">
                <a:moveTo>
                  <a:pt x="0" y="218286"/>
                </a:moveTo>
                <a:cubicBezTo>
                  <a:pt x="0" y="160393"/>
                  <a:pt x="22998" y="104871"/>
                  <a:pt x="63935" y="63935"/>
                </a:cubicBezTo>
                <a:cubicBezTo>
                  <a:pt x="104872" y="22998"/>
                  <a:pt x="160394" y="1"/>
                  <a:pt x="218287" y="1"/>
                </a:cubicBezTo>
                <a:lnTo>
                  <a:pt x="2140696" y="0"/>
                </a:lnTo>
                <a:cubicBezTo>
                  <a:pt x="2198589" y="0"/>
                  <a:pt x="2254111" y="22998"/>
                  <a:pt x="2295047" y="63935"/>
                </a:cubicBezTo>
                <a:cubicBezTo>
                  <a:pt x="2335984" y="104872"/>
                  <a:pt x="2358981" y="160394"/>
                  <a:pt x="2358981" y="218287"/>
                </a:cubicBezTo>
                <a:cubicBezTo>
                  <a:pt x="2358981" y="509325"/>
                  <a:pt x="2358982" y="800363"/>
                  <a:pt x="2358982" y="1091401"/>
                </a:cubicBezTo>
                <a:cubicBezTo>
                  <a:pt x="2358982" y="1149294"/>
                  <a:pt x="2335984" y="1204816"/>
                  <a:pt x="2295047" y="1245753"/>
                </a:cubicBezTo>
                <a:cubicBezTo>
                  <a:pt x="2254110" y="1286690"/>
                  <a:pt x="2198588" y="1309687"/>
                  <a:pt x="2140695" y="1309687"/>
                </a:cubicBezTo>
                <a:lnTo>
                  <a:pt x="218286" y="1309687"/>
                </a:lnTo>
                <a:cubicBezTo>
                  <a:pt x="160393" y="1309687"/>
                  <a:pt x="104871" y="1286689"/>
                  <a:pt x="63934" y="1245752"/>
                </a:cubicBezTo>
                <a:cubicBezTo>
                  <a:pt x="22997" y="1204815"/>
                  <a:pt x="0" y="1149293"/>
                  <a:pt x="0" y="1091400"/>
                </a:cubicBezTo>
                <a:lnTo>
                  <a:pt x="0" y="218286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182044" tIns="122989" rIns="182044" bIns="122989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Aft>
                <a:spcPct val="35000"/>
              </a:spcAft>
            </a:pPr>
            <a:r>
              <a:rPr lang="it-IT" sz="31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Rounded MT Bold" pitchFamily="34" charset="0"/>
              </a:rPr>
              <a:t>simpática</a:t>
            </a:r>
            <a:endParaRPr lang="it-IT" sz="3100" b="0" kern="1200" dirty="0" smtClean="0">
              <a:solidFill>
                <a:srgbClr val="FFFF00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25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9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27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16" name="Figura a mano libera 15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124560" y="2950774"/>
              <a:ext cx="56239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1" name="Figura a mano libera 10"/>
          <p:cNvSpPr/>
          <p:nvPr/>
        </p:nvSpPr>
        <p:spPr>
          <a:xfrm>
            <a:off x="3635896" y="980728"/>
            <a:ext cx="5184576" cy="864096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73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El santo Obispo de Ginebra habla de “éxtasis”</a:t>
            </a:r>
            <a:endParaRPr lang="it-IT" sz="2400" i="1" dirty="0">
              <a:solidFill>
                <a:srgbClr val="FFFF00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7" name="Figura a mano libera 26"/>
          <p:cNvSpPr/>
          <p:nvPr/>
        </p:nvSpPr>
        <p:spPr>
          <a:xfrm>
            <a:off x="2699792" y="5547681"/>
            <a:ext cx="6096000" cy="1049671"/>
          </a:xfrm>
          <a:custGeom>
            <a:avLst/>
            <a:gdLst>
              <a:gd name="connsiteX0" fmla="*/ 0 w 6096000"/>
              <a:gd name="connsiteY0" fmla="*/ 0 h 1049671"/>
              <a:gd name="connsiteX1" fmla="*/ 6096000 w 6096000"/>
              <a:gd name="connsiteY1" fmla="*/ 0 h 1049671"/>
              <a:gd name="connsiteX2" fmla="*/ 6096000 w 6096000"/>
              <a:gd name="connsiteY2" fmla="*/ 1049671 h 1049671"/>
              <a:gd name="connsiteX3" fmla="*/ 0 w 6096000"/>
              <a:gd name="connsiteY3" fmla="*/ 1049671 h 1049671"/>
              <a:gd name="connsiteX4" fmla="*/ 0 w 6096000"/>
              <a:gd name="connsiteY4" fmla="*/ 0 h 104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1049671">
                <a:moveTo>
                  <a:pt x="0" y="0"/>
                </a:moveTo>
                <a:lnTo>
                  <a:pt x="6096000" y="0"/>
                </a:lnTo>
                <a:lnTo>
                  <a:pt x="6096000" y="1049671"/>
                </a:lnTo>
                <a:lnTo>
                  <a:pt x="0" y="10496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199136" tIns="199136" rIns="199136" bIns="681985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</a:pPr>
            <a:r>
              <a:rPr lang="es-ES" sz="28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Rounded MT Bold" pitchFamily="34" charset="0"/>
              </a:rPr>
              <a:t>Éxtasis de la acción y de la vida </a:t>
            </a:r>
            <a:endParaRPr lang="it-IT" sz="2800" dirty="0" smtClean="0">
              <a:solidFill>
                <a:srgbClr val="FFFF00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8" name="Figura a mano libera 27"/>
          <p:cNvSpPr/>
          <p:nvPr/>
        </p:nvSpPr>
        <p:spPr>
          <a:xfrm>
            <a:off x="2699792" y="6093510"/>
            <a:ext cx="6096000" cy="575850"/>
          </a:xfrm>
          <a:custGeom>
            <a:avLst/>
            <a:gdLst>
              <a:gd name="connsiteX0" fmla="*/ 0 w 6096000"/>
              <a:gd name="connsiteY0" fmla="*/ 0 h 482848"/>
              <a:gd name="connsiteX1" fmla="*/ 6096000 w 6096000"/>
              <a:gd name="connsiteY1" fmla="*/ 0 h 482848"/>
              <a:gd name="connsiteX2" fmla="*/ 6096000 w 6096000"/>
              <a:gd name="connsiteY2" fmla="*/ 482848 h 482848"/>
              <a:gd name="connsiteX3" fmla="*/ 0 w 6096000"/>
              <a:gd name="connsiteY3" fmla="*/ 482848 h 482848"/>
              <a:gd name="connsiteX4" fmla="*/ 0 w 6096000"/>
              <a:gd name="connsiteY4" fmla="*/ 0 h 48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482848">
                <a:moveTo>
                  <a:pt x="0" y="0"/>
                </a:moveTo>
                <a:lnTo>
                  <a:pt x="6096000" y="0"/>
                </a:lnTo>
                <a:lnTo>
                  <a:pt x="6096000" y="482848"/>
                </a:lnTo>
                <a:lnTo>
                  <a:pt x="0" y="482848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25400" rIns="142240" bIns="254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es-ES" sz="2000" b="1" dirty="0" smtClean="0">
                <a:latin typeface="Arial Rounded MT Bold" pitchFamily="34" charset="0"/>
              </a:rPr>
              <a:t>revela una generosidad y una gratuidad che sólo pueden venir de Dios</a:t>
            </a:r>
            <a:endParaRPr lang="it-IT" sz="2000" b="1" kern="1200" dirty="0">
              <a:latin typeface="Arial Rounded MT Bold" pitchFamily="34" charset="0"/>
            </a:endParaRPr>
          </a:p>
        </p:txBody>
      </p:sp>
      <p:sp>
        <p:nvSpPr>
          <p:cNvPr id="29" name="Figura a mano libera 28"/>
          <p:cNvSpPr/>
          <p:nvPr/>
        </p:nvSpPr>
        <p:spPr>
          <a:xfrm>
            <a:off x="2699792" y="3804264"/>
            <a:ext cx="6096000" cy="1784976"/>
          </a:xfrm>
          <a:custGeom>
            <a:avLst/>
            <a:gdLst>
              <a:gd name="connsiteX0" fmla="*/ 0 w 6096000"/>
              <a:gd name="connsiteY0" fmla="*/ 565409 h 1614394"/>
              <a:gd name="connsiteX1" fmla="*/ 2846201 w 6096000"/>
              <a:gd name="connsiteY1" fmla="*/ 565409 h 1614394"/>
              <a:gd name="connsiteX2" fmla="*/ 2846201 w 6096000"/>
              <a:gd name="connsiteY2" fmla="*/ 403599 h 1614394"/>
              <a:gd name="connsiteX3" fmla="*/ 2644402 w 6096000"/>
              <a:gd name="connsiteY3" fmla="*/ 403599 h 1614394"/>
              <a:gd name="connsiteX4" fmla="*/ 3048000 w 6096000"/>
              <a:gd name="connsiteY4" fmla="*/ 0 h 1614394"/>
              <a:gd name="connsiteX5" fmla="*/ 3451599 w 6096000"/>
              <a:gd name="connsiteY5" fmla="*/ 403599 h 1614394"/>
              <a:gd name="connsiteX6" fmla="*/ 3249799 w 6096000"/>
              <a:gd name="connsiteY6" fmla="*/ 403599 h 1614394"/>
              <a:gd name="connsiteX7" fmla="*/ 3249799 w 6096000"/>
              <a:gd name="connsiteY7" fmla="*/ 565409 h 1614394"/>
              <a:gd name="connsiteX8" fmla="*/ 6096000 w 6096000"/>
              <a:gd name="connsiteY8" fmla="*/ 565409 h 1614394"/>
              <a:gd name="connsiteX9" fmla="*/ 6096000 w 6096000"/>
              <a:gd name="connsiteY9" fmla="*/ 1614394 h 1614394"/>
              <a:gd name="connsiteX10" fmla="*/ 0 w 6096000"/>
              <a:gd name="connsiteY10" fmla="*/ 1614394 h 1614394"/>
              <a:gd name="connsiteX11" fmla="*/ 0 w 6096000"/>
              <a:gd name="connsiteY11" fmla="*/ 565409 h 161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0" h="1614394">
                <a:moveTo>
                  <a:pt x="6096000" y="1048985"/>
                </a:moveTo>
                <a:lnTo>
                  <a:pt x="3249799" y="1048985"/>
                </a:lnTo>
                <a:lnTo>
                  <a:pt x="3249799" y="1210795"/>
                </a:lnTo>
                <a:lnTo>
                  <a:pt x="3451598" y="1210795"/>
                </a:lnTo>
                <a:lnTo>
                  <a:pt x="3048000" y="1614393"/>
                </a:lnTo>
                <a:lnTo>
                  <a:pt x="2644401" y="1210795"/>
                </a:lnTo>
                <a:lnTo>
                  <a:pt x="2846201" y="1210795"/>
                </a:lnTo>
                <a:lnTo>
                  <a:pt x="2846201" y="1048985"/>
                </a:lnTo>
                <a:lnTo>
                  <a:pt x="0" y="1048985"/>
                </a:lnTo>
                <a:lnTo>
                  <a:pt x="0" y="1"/>
                </a:lnTo>
                <a:lnTo>
                  <a:pt x="6096000" y="1"/>
                </a:lnTo>
                <a:lnTo>
                  <a:pt x="6096000" y="1048985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199136" tIns="199136" rIns="199136" bIns="1246879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</a:pPr>
            <a:r>
              <a:rPr lang="it-IT" sz="28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Rounded MT Bold" pitchFamily="34" charset="0"/>
              </a:rPr>
              <a:t>Éxtasis</a:t>
            </a:r>
            <a:r>
              <a:rPr lang="it-IT" sz="28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28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Rounded MT Bold" pitchFamily="34" charset="0"/>
              </a:rPr>
              <a:t>afectivo</a:t>
            </a:r>
            <a:r>
              <a:rPr lang="it-IT" sz="28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Rounded MT Bold" pitchFamily="34" charset="0"/>
              </a:rPr>
              <a:t> </a:t>
            </a:r>
          </a:p>
        </p:txBody>
      </p:sp>
      <p:sp>
        <p:nvSpPr>
          <p:cNvPr id="30" name="Figura a mano libera 29"/>
          <p:cNvSpPr/>
          <p:nvPr/>
        </p:nvSpPr>
        <p:spPr>
          <a:xfrm>
            <a:off x="2699792" y="4442924"/>
            <a:ext cx="6096000" cy="498244"/>
          </a:xfrm>
          <a:custGeom>
            <a:avLst/>
            <a:gdLst>
              <a:gd name="connsiteX0" fmla="*/ 0 w 6096000"/>
              <a:gd name="connsiteY0" fmla="*/ 0 h 482703"/>
              <a:gd name="connsiteX1" fmla="*/ 6096000 w 6096000"/>
              <a:gd name="connsiteY1" fmla="*/ 0 h 482703"/>
              <a:gd name="connsiteX2" fmla="*/ 6096000 w 6096000"/>
              <a:gd name="connsiteY2" fmla="*/ 482703 h 482703"/>
              <a:gd name="connsiteX3" fmla="*/ 0 w 6096000"/>
              <a:gd name="connsiteY3" fmla="*/ 482703 h 482703"/>
              <a:gd name="connsiteX4" fmla="*/ 0 w 6096000"/>
              <a:gd name="connsiteY4" fmla="*/ 0 h 48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482703">
                <a:moveTo>
                  <a:pt x="0" y="0"/>
                </a:moveTo>
                <a:lnTo>
                  <a:pt x="6096000" y="0"/>
                </a:lnTo>
                <a:lnTo>
                  <a:pt x="6096000" y="482703"/>
                </a:lnTo>
                <a:lnTo>
                  <a:pt x="0" y="482703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25400" rIns="142240" bIns="254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es-ES" sz="2000" b="1" dirty="0" smtClean="0">
                <a:latin typeface="Arial Rounded MT Bold" pitchFamily="34" charset="0"/>
              </a:rPr>
              <a:t>y hacer experiencia personal del amor de Dios</a:t>
            </a:r>
            <a:endParaRPr lang="it-IT" sz="2000" b="1" kern="1200" dirty="0">
              <a:latin typeface="Arial Rounded MT Bold" pitchFamily="34" charset="0"/>
            </a:endParaRPr>
          </a:p>
        </p:txBody>
      </p:sp>
      <p:sp>
        <p:nvSpPr>
          <p:cNvPr id="31" name="Figura a mano libera 30"/>
          <p:cNvSpPr/>
          <p:nvPr/>
        </p:nvSpPr>
        <p:spPr>
          <a:xfrm>
            <a:off x="2699792" y="2132856"/>
            <a:ext cx="6096000" cy="1728192"/>
          </a:xfrm>
          <a:custGeom>
            <a:avLst/>
            <a:gdLst>
              <a:gd name="connsiteX0" fmla="*/ 0 w 6096000"/>
              <a:gd name="connsiteY0" fmla="*/ 565409 h 1614394"/>
              <a:gd name="connsiteX1" fmla="*/ 2846201 w 6096000"/>
              <a:gd name="connsiteY1" fmla="*/ 565409 h 1614394"/>
              <a:gd name="connsiteX2" fmla="*/ 2846201 w 6096000"/>
              <a:gd name="connsiteY2" fmla="*/ 403599 h 1614394"/>
              <a:gd name="connsiteX3" fmla="*/ 2644402 w 6096000"/>
              <a:gd name="connsiteY3" fmla="*/ 403599 h 1614394"/>
              <a:gd name="connsiteX4" fmla="*/ 3048000 w 6096000"/>
              <a:gd name="connsiteY4" fmla="*/ 0 h 1614394"/>
              <a:gd name="connsiteX5" fmla="*/ 3451599 w 6096000"/>
              <a:gd name="connsiteY5" fmla="*/ 403599 h 1614394"/>
              <a:gd name="connsiteX6" fmla="*/ 3249799 w 6096000"/>
              <a:gd name="connsiteY6" fmla="*/ 403599 h 1614394"/>
              <a:gd name="connsiteX7" fmla="*/ 3249799 w 6096000"/>
              <a:gd name="connsiteY7" fmla="*/ 565409 h 1614394"/>
              <a:gd name="connsiteX8" fmla="*/ 6096000 w 6096000"/>
              <a:gd name="connsiteY8" fmla="*/ 565409 h 1614394"/>
              <a:gd name="connsiteX9" fmla="*/ 6096000 w 6096000"/>
              <a:gd name="connsiteY9" fmla="*/ 1614394 h 1614394"/>
              <a:gd name="connsiteX10" fmla="*/ 0 w 6096000"/>
              <a:gd name="connsiteY10" fmla="*/ 1614394 h 1614394"/>
              <a:gd name="connsiteX11" fmla="*/ 0 w 6096000"/>
              <a:gd name="connsiteY11" fmla="*/ 565409 h 161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0" h="1614394">
                <a:moveTo>
                  <a:pt x="6096000" y="1048985"/>
                </a:moveTo>
                <a:lnTo>
                  <a:pt x="3249799" y="1048985"/>
                </a:lnTo>
                <a:lnTo>
                  <a:pt x="3249799" y="1210795"/>
                </a:lnTo>
                <a:lnTo>
                  <a:pt x="3451598" y="1210795"/>
                </a:lnTo>
                <a:lnTo>
                  <a:pt x="3048000" y="1614393"/>
                </a:lnTo>
                <a:lnTo>
                  <a:pt x="2644401" y="1210795"/>
                </a:lnTo>
                <a:lnTo>
                  <a:pt x="2846201" y="1210795"/>
                </a:lnTo>
                <a:lnTo>
                  <a:pt x="2846201" y="1048985"/>
                </a:lnTo>
                <a:lnTo>
                  <a:pt x="0" y="1048985"/>
                </a:lnTo>
                <a:lnTo>
                  <a:pt x="0" y="1"/>
                </a:lnTo>
                <a:lnTo>
                  <a:pt x="6096000" y="1"/>
                </a:lnTo>
                <a:lnTo>
                  <a:pt x="6096000" y="1048985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99136" tIns="199137" rIns="199136" bIns="124687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Aft>
                <a:spcPct val="35000"/>
              </a:spcAft>
            </a:pPr>
            <a:r>
              <a:rPr lang="it-IT" sz="28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Rounded MT Bold" pitchFamily="34" charset="0"/>
              </a:rPr>
              <a:t>Éxtasis</a:t>
            </a:r>
            <a:r>
              <a:rPr lang="it-IT" sz="28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28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Rounded MT Bold" pitchFamily="34" charset="0"/>
              </a:rPr>
              <a:t>intelectual</a:t>
            </a:r>
            <a:r>
              <a:rPr lang="it-IT" sz="28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Rounded MT Bold" pitchFamily="34" charset="0"/>
              </a:rPr>
              <a:t> </a:t>
            </a:r>
            <a:endParaRPr lang="it-IT" sz="2800" kern="12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2" name="Figura a mano libera 31"/>
          <p:cNvSpPr/>
          <p:nvPr/>
        </p:nvSpPr>
        <p:spPr>
          <a:xfrm>
            <a:off x="2699792" y="2772267"/>
            <a:ext cx="6096000" cy="482703"/>
          </a:xfrm>
          <a:custGeom>
            <a:avLst/>
            <a:gdLst>
              <a:gd name="connsiteX0" fmla="*/ 0 w 6096000"/>
              <a:gd name="connsiteY0" fmla="*/ 0 h 482703"/>
              <a:gd name="connsiteX1" fmla="*/ 6096000 w 6096000"/>
              <a:gd name="connsiteY1" fmla="*/ 0 h 482703"/>
              <a:gd name="connsiteX2" fmla="*/ 6096000 w 6096000"/>
              <a:gd name="connsiteY2" fmla="*/ 482703 h 482703"/>
              <a:gd name="connsiteX3" fmla="*/ 0 w 6096000"/>
              <a:gd name="connsiteY3" fmla="*/ 482703 h 482703"/>
              <a:gd name="connsiteX4" fmla="*/ 0 w 6096000"/>
              <a:gd name="connsiteY4" fmla="*/ 0 h 48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482703">
                <a:moveTo>
                  <a:pt x="0" y="0"/>
                </a:moveTo>
                <a:lnTo>
                  <a:pt x="6096000" y="0"/>
                </a:lnTo>
                <a:lnTo>
                  <a:pt x="6096000" y="482703"/>
                </a:lnTo>
                <a:lnTo>
                  <a:pt x="0" y="482703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4" tIns="40640" rIns="227584" bIns="4064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Aft>
                <a:spcPct val="35000"/>
              </a:spcAft>
            </a:pPr>
            <a:r>
              <a:rPr lang="es-ES" sz="3200" b="1" dirty="0" smtClean="0">
                <a:latin typeface="Arial Rounded MT Bold" pitchFamily="34" charset="0"/>
              </a:rPr>
              <a:t>y estupor por lo que Dios </a:t>
            </a:r>
            <a:endParaRPr lang="it-IT" sz="3200" b="1" kern="1200" dirty="0">
              <a:latin typeface="Arial Rounded MT Bold" pitchFamily="34" charset="0"/>
            </a:endParaRPr>
          </a:p>
        </p:txBody>
      </p:sp>
      <p:pic>
        <p:nvPicPr>
          <p:cNvPr id="19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27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16" name="Figura a mano libera 15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057452" y="2950774"/>
              <a:ext cx="56239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1" name="Figura a mano libera 10"/>
          <p:cNvSpPr/>
          <p:nvPr/>
        </p:nvSpPr>
        <p:spPr>
          <a:xfrm>
            <a:off x="3635896" y="4077072"/>
            <a:ext cx="4392488" cy="1224136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73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i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espiritualidad</a:t>
            </a:r>
            <a:r>
              <a:rPr lang="it-IT" sz="36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 </a:t>
            </a:r>
          </a:p>
          <a:p>
            <a:pPr algn="ctr"/>
            <a:r>
              <a:rPr lang="it-IT" sz="36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del </a:t>
            </a:r>
            <a:r>
              <a:rPr lang="it-IT" sz="3600" i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cotidiano</a:t>
            </a:r>
            <a:endParaRPr lang="it-IT" sz="3600" i="1" dirty="0">
              <a:solidFill>
                <a:srgbClr val="FFFF00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2915816" y="1412776"/>
            <a:ext cx="58326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/>
                </a:solidFill>
                <a:latin typeface="Arial Rounded MT Bold" pitchFamily="34" charset="0"/>
              </a:rPr>
              <a:t>La Familia Salesiana, en la relectura de Don Bosco Fundador, ha traducido las exigencias de la espiritualidad </a:t>
            </a:r>
          </a:p>
          <a:p>
            <a:pPr algn="ctr"/>
            <a:r>
              <a:rPr lang="es-ES" sz="2400" dirty="0" smtClean="0">
                <a:solidFill>
                  <a:schemeClr val="bg1"/>
                </a:solidFill>
                <a:latin typeface="Arial Rounded MT Bold" pitchFamily="34" charset="0"/>
              </a:rPr>
              <a:t>y de la mística de San Francisco </a:t>
            </a:r>
          </a:p>
          <a:p>
            <a:pPr algn="ctr"/>
            <a:r>
              <a:rPr lang="es-ES" sz="2400" dirty="0" smtClean="0">
                <a:solidFill>
                  <a:schemeClr val="bg1"/>
                </a:solidFill>
                <a:latin typeface="Arial Rounded MT Bold" pitchFamily="34" charset="0"/>
              </a:rPr>
              <a:t>de Sales con una formulación sencilla </a:t>
            </a:r>
          </a:p>
          <a:p>
            <a:pPr algn="ctr"/>
            <a:r>
              <a:rPr lang="es-ES" sz="2400" dirty="0" smtClean="0">
                <a:solidFill>
                  <a:schemeClr val="bg1"/>
                </a:solidFill>
                <a:latin typeface="Arial Rounded MT Bold" pitchFamily="34" charset="0"/>
              </a:rPr>
              <a:t>y desafiante:</a:t>
            </a:r>
            <a:endParaRPr lang="it-IT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10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28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16" name="Figura a mano libera 15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123626" y="2950774"/>
              <a:ext cx="56239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5" name="Rettangolo 14"/>
          <p:cNvSpPr/>
          <p:nvPr/>
        </p:nvSpPr>
        <p:spPr>
          <a:xfrm>
            <a:off x="2771800" y="2955716"/>
            <a:ext cx="61926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/>
                </a:solidFill>
                <a:latin typeface="Arial Rounded MT Bold" pitchFamily="34" charset="0"/>
              </a:rPr>
              <a:t>Es la mística de un actuar cotidiano en sintonía de pensamiento, de sentimiento y de voluntad con Dios: por ella, las necesidades de los hermanos, en particular de los jóvenes, </a:t>
            </a:r>
          </a:p>
          <a:p>
            <a:pPr algn="ctr"/>
            <a:r>
              <a:rPr lang="es-ES" sz="2400" dirty="0" smtClean="0">
                <a:solidFill>
                  <a:schemeClr val="bg1"/>
                </a:solidFill>
                <a:latin typeface="Arial Rounded MT Bold" pitchFamily="34" charset="0"/>
              </a:rPr>
              <a:t>y las preocupaciones apostólicas </a:t>
            </a:r>
          </a:p>
          <a:p>
            <a:pPr algn="ctr"/>
            <a:r>
              <a:rPr lang="es-ES" sz="2400" dirty="0" smtClean="0">
                <a:solidFill>
                  <a:schemeClr val="bg1"/>
                </a:solidFill>
                <a:latin typeface="Arial Rounded MT Bold" pitchFamily="34" charset="0"/>
              </a:rPr>
              <a:t>invitan a la oración, mientras que </a:t>
            </a:r>
          </a:p>
          <a:p>
            <a:pPr algn="ctr"/>
            <a:r>
              <a:rPr lang="es-ES" sz="2400" dirty="0" smtClean="0">
                <a:solidFill>
                  <a:schemeClr val="bg1"/>
                </a:solidFill>
                <a:latin typeface="Arial Rounded MT Bold" pitchFamily="34" charset="0"/>
              </a:rPr>
              <a:t>la oración constante alimenta el actuar </a:t>
            </a:r>
          </a:p>
          <a:p>
            <a:pPr algn="ctr"/>
            <a:r>
              <a:rPr lang="es-ES" sz="2400" dirty="0" smtClean="0">
                <a:solidFill>
                  <a:schemeClr val="bg1"/>
                </a:solidFill>
                <a:latin typeface="Arial Rounded MT Bold" pitchFamily="34" charset="0"/>
              </a:rPr>
              <a:t>con Dios, generoso y sacrificado, </a:t>
            </a:r>
          </a:p>
          <a:p>
            <a:pPr algn="ctr"/>
            <a:r>
              <a:rPr lang="es-ES" sz="2400" dirty="0" smtClean="0">
                <a:solidFill>
                  <a:schemeClr val="bg1"/>
                </a:solidFill>
                <a:latin typeface="Arial Rounded MT Bold" pitchFamily="34" charset="0"/>
              </a:rPr>
              <a:t>por el bien de los hermanos.</a:t>
            </a:r>
            <a:endParaRPr lang="it-IT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2" name="Figura a mano libera 11"/>
          <p:cNvSpPr/>
          <p:nvPr/>
        </p:nvSpPr>
        <p:spPr>
          <a:xfrm rot="21600000">
            <a:off x="3131840" y="895652"/>
            <a:ext cx="2779165" cy="2202151"/>
          </a:xfrm>
          <a:custGeom>
            <a:avLst/>
            <a:gdLst>
              <a:gd name="connsiteX0" fmla="*/ 0 w 2202151"/>
              <a:gd name="connsiteY0" fmla="*/ 1431398 h 2202151"/>
              <a:gd name="connsiteX1" fmla="*/ 550538 w 2202151"/>
              <a:gd name="connsiteY1" fmla="*/ 1431398 h 2202151"/>
              <a:gd name="connsiteX2" fmla="*/ 550538 w 2202151"/>
              <a:gd name="connsiteY2" fmla="*/ 0 h 2202151"/>
              <a:gd name="connsiteX3" fmla="*/ 1651613 w 2202151"/>
              <a:gd name="connsiteY3" fmla="*/ 0 h 2202151"/>
              <a:gd name="connsiteX4" fmla="*/ 1651613 w 2202151"/>
              <a:gd name="connsiteY4" fmla="*/ 1431398 h 2202151"/>
              <a:gd name="connsiteX5" fmla="*/ 2202151 w 2202151"/>
              <a:gd name="connsiteY5" fmla="*/ 1431398 h 2202151"/>
              <a:gd name="connsiteX6" fmla="*/ 1101076 w 2202151"/>
              <a:gd name="connsiteY6" fmla="*/ 2202151 h 2202151"/>
              <a:gd name="connsiteX7" fmla="*/ 0 w 2202151"/>
              <a:gd name="connsiteY7" fmla="*/ 1431398 h 220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02151" h="2202151">
                <a:moveTo>
                  <a:pt x="1431398" y="2202151"/>
                </a:moveTo>
                <a:lnTo>
                  <a:pt x="1431398" y="1651613"/>
                </a:lnTo>
                <a:lnTo>
                  <a:pt x="0" y="1651613"/>
                </a:lnTo>
                <a:lnTo>
                  <a:pt x="0" y="550538"/>
                </a:lnTo>
                <a:lnTo>
                  <a:pt x="1431398" y="550538"/>
                </a:lnTo>
                <a:lnTo>
                  <a:pt x="1431398" y="0"/>
                </a:lnTo>
                <a:lnTo>
                  <a:pt x="2202151" y="1101075"/>
                </a:lnTo>
                <a:lnTo>
                  <a:pt x="1431398" y="2202151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142240" tIns="692778" rIns="527615" bIns="69277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400" kern="1200" dirty="0" smtClean="0">
                <a:effectLst>
                  <a:outerShdw blurRad="50800" dist="38100" dir="18900000" algn="bl" rotWithShape="0">
                    <a:prstClr val="black"/>
                  </a:outerShdw>
                </a:effectLst>
                <a:latin typeface="Arial Rounded MT Bold" pitchFamily="34" charset="0"/>
              </a:rPr>
              <a:t>Da </a:t>
            </a:r>
            <a:r>
              <a:rPr lang="it-IT" sz="2400" kern="1200" dirty="0" err="1" smtClean="0">
                <a:effectLst>
                  <a:outerShdw blurRad="50800" dist="38100" dir="18900000" algn="bl" rotWithShape="0">
                    <a:prstClr val="black"/>
                  </a:outerShdw>
                </a:effectLst>
                <a:latin typeface="Arial Rounded MT Bold" pitchFamily="34" charset="0"/>
              </a:rPr>
              <a:t>mihi</a:t>
            </a:r>
            <a:r>
              <a:rPr lang="it-IT" sz="2400" kern="1200" dirty="0" smtClean="0">
                <a:effectLst>
                  <a:outerShdw blurRad="50800" dist="38100" dir="18900000" algn="bl" rotWithShape="0">
                    <a:prstClr val="black"/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2400" kern="1200" dirty="0" err="1" smtClean="0">
                <a:effectLst>
                  <a:outerShdw blurRad="50800" dist="38100" dir="18900000" algn="bl" rotWithShape="0">
                    <a:prstClr val="black"/>
                  </a:outerShdw>
                </a:effectLst>
                <a:latin typeface="Arial Rounded MT Bold" pitchFamily="34" charset="0"/>
              </a:rPr>
              <a:t>animas</a:t>
            </a:r>
            <a:r>
              <a:rPr lang="it-IT" sz="2400" kern="1200" dirty="0" smtClean="0">
                <a:effectLst>
                  <a:outerShdw blurRad="50800" dist="38100" dir="18900000" algn="bl" rotWithShape="0">
                    <a:prstClr val="black"/>
                  </a:outerShdw>
                </a:effectLst>
                <a:latin typeface="Arial Rounded MT Bold" pitchFamily="34" charset="0"/>
              </a:rPr>
              <a:t>, </a:t>
            </a:r>
            <a:r>
              <a:rPr lang="it-IT" sz="2400" kern="1200" dirty="0" err="1" smtClean="0">
                <a:effectLst>
                  <a:outerShdw blurRad="50800" dist="38100" dir="18900000" algn="bl" rotWithShape="0">
                    <a:prstClr val="black"/>
                  </a:outerShdw>
                </a:effectLst>
                <a:latin typeface="Arial Rounded MT Bold" pitchFamily="34" charset="0"/>
              </a:rPr>
              <a:t>cetera</a:t>
            </a:r>
            <a:r>
              <a:rPr lang="it-IT" sz="2400" kern="1200" dirty="0" smtClean="0">
                <a:effectLst>
                  <a:outerShdw blurRad="50800" dist="38100" dir="18900000" algn="bl" rotWithShape="0">
                    <a:prstClr val="black"/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2400" kern="1200" dirty="0" err="1" smtClean="0">
                <a:effectLst>
                  <a:outerShdw blurRad="50800" dist="38100" dir="18900000" algn="bl" rotWithShape="0">
                    <a:prstClr val="black"/>
                  </a:outerShdw>
                </a:effectLst>
                <a:latin typeface="Arial Rounded MT Bold" pitchFamily="34" charset="0"/>
              </a:rPr>
              <a:t>tolle</a:t>
            </a:r>
            <a:endParaRPr lang="it-IT" sz="2400" kern="1200" dirty="0">
              <a:effectLst>
                <a:outerShdw blurRad="50800" dist="38100" dir="18900000" algn="bl" rotWithShape="0">
                  <a:prstClr val="black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3" name="Figura a mano libera 12"/>
          <p:cNvSpPr/>
          <p:nvPr/>
        </p:nvSpPr>
        <p:spPr>
          <a:xfrm>
            <a:off x="6064969" y="895652"/>
            <a:ext cx="2755503" cy="2202151"/>
          </a:xfrm>
          <a:custGeom>
            <a:avLst/>
            <a:gdLst>
              <a:gd name="connsiteX0" fmla="*/ 0 w 2202151"/>
              <a:gd name="connsiteY0" fmla="*/ 1431398 h 2202151"/>
              <a:gd name="connsiteX1" fmla="*/ 550538 w 2202151"/>
              <a:gd name="connsiteY1" fmla="*/ 1431398 h 2202151"/>
              <a:gd name="connsiteX2" fmla="*/ 550538 w 2202151"/>
              <a:gd name="connsiteY2" fmla="*/ 0 h 2202151"/>
              <a:gd name="connsiteX3" fmla="*/ 1651613 w 2202151"/>
              <a:gd name="connsiteY3" fmla="*/ 0 h 2202151"/>
              <a:gd name="connsiteX4" fmla="*/ 1651613 w 2202151"/>
              <a:gd name="connsiteY4" fmla="*/ 1431398 h 2202151"/>
              <a:gd name="connsiteX5" fmla="*/ 2202151 w 2202151"/>
              <a:gd name="connsiteY5" fmla="*/ 1431398 h 2202151"/>
              <a:gd name="connsiteX6" fmla="*/ 1101076 w 2202151"/>
              <a:gd name="connsiteY6" fmla="*/ 2202151 h 2202151"/>
              <a:gd name="connsiteX7" fmla="*/ 0 w 2202151"/>
              <a:gd name="connsiteY7" fmla="*/ 1431398 h 220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02151" h="2202151">
                <a:moveTo>
                  <a:pt x="770753" y="0"/>
                </a:moveTo>
                <a:lnTo>
                  <a:pt x="770753" y="550538"/>
                </a:lnTo>
                <a:lnTo>
                  <a:pt x="2202151" y="550538"/>
                </a:lnTo>
                <a:lnTo>
                  <a:pt x="2202151" y="1651613"/>
                </a:lnTo>
                <a:lnTo>
                  <a:pt x="770753" y="1651613"/>
                </a:lnTo>
                <a:lnTo>
                  <a:pt x="770753" y="2202151"/>
                </a:lnTo>
                <a:lnTo>
                  <a:pt x="0" y="1101076"/>
                </a:lnTo>
                <a:lnTo>
                  <a:pt x="770753" y="0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527616" tIns="692778" rIns="142240" bIns="692778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it-IT" sz="2800" dirty="0" err="1" smtClean="0">
                <a:effectLst>
                  <a:outerShdw blurRad="50800" dist="38100" dir="18900000" algn="bl" rotWithShape="0">
                    <a:prstClr val="black"/>
                  </a:outerShdw>
                </a:effectLst>
                <a:latin typeface="Arial Rounded MT Bold" pitchFamily="34" charset="0"/>
              </a:rPr>
              <a:t>Éxtasis</a:t>
            </a:r>
            <a:r>
              <a:rPr lang="it-IT" sz="2800" dirty="0" smtClean="0">
                <a:effectLst>
                  <a:outerShdw blurRad="50800" dist="38100" dir="18900000" algn="bl" rotWithShape="0">
                    <a:prstClr val="black"/>
                  </a:outerShdw>
                </a:effectLst>
                <a:latin typeface="Arial Rounded MT Bold" pitchFamily="34" charset="0"/>
              </a:rPr>
              <a:t> de la </a:t>
            </a:r>
            <a:r>
              <a:rPr lang="it-IT" sz="2800" dirty="0" err="1" smtClean="0">
                <a:effectLst>
                  <a:outerShdw blurRad="50800" dist="38100" dir="18900000" algn="bl" rotWithShape="0">
                    <a:prstClr val="black"/>
                  </a:outerShdw>
                </a:effectLst>
                <a:latin typeface="Arial Rounded MT Bold" pitchFamily="34" charset="0"/>
              </a:rPr>
              <a:t>acción</a:t>
            </a:r>
            <a:endParaRPr lang="it-IT" sz="2800" dirty="0" smtClean="0">
              <a:effectLst>
                <a:outerShdw blurRad="50800" dist="38100" dir="18900000" algn="bl" rotWithShape="0">
                  <a:prstClr val="black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1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 animBg="1"/>
      <p:bldP spid="13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28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16" name="Figura a mano libera 15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057452" y="2950774"/>
              <a:ext cx="56239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5" name="Rettangolo 14"/>
          <p:cNvSpPr/>
          <p:nvPr/>
        </p:nvSpPr>
        <p:spPr>
          <a:xfrm>
            <a:off x="2987824" y="1268760"/>
            <a:ext cx="5832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/>
                </a:solidFill>
                <a:latin typeface="Arial Rounded MT Bold" pitchFamily="34" charset="0"/>
              </a:rPr>
              <a:t>Es la mística de la </a:t>
            </a:r>
            <a:r>
              <a:rPr lang="es-ES" sz="2400" dirty="0" smtClean="0">
                <a:solidFill>
                  <a:srgbClr val="FFFF00"/>
                </a:solidFill>
                <a:latin typeface="Arial Rounded MT Bold" pitchFamily="34" charset="0"/>
              </a:rPr>
              <a:t>“contemplación  en la acción”</a:t>
            </a:r>
            <a:r>
              <a:rPr lang="es-ES" sz="2400" dirty="0" smtClean="0">
                <a:solidFill>
                  <a:schemeClr val="bg1"/>
                </a:solidFill>
                <a:latin typeface="Arial Rounded MT Bold" pitchFamily="34" charset="0"/>
              </a:rPr>
              <a:t>, así descrita por el beato Don Felipe Rinaldi</a:t>
            </a:r>
            <a:endParaRPr lang="it-IT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8" name="Figura a mano libera 7"/>
          <p:cNvSpPr/>
          <p:nvPr/>
        </p:nvSpPr>
        <p:spPr>
          <a:xfrm>
            <a:off x="3131840" y="2780928"/>
            <a:ext cx="5544616" cy="3240360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73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La Familia Salesiana asume esta mística, tan intensamente vivida por Don Bosco, </a:t>
            </a:r>
          </a:p>
          <a:p>
            <a:pPr algn="ctr"/>
            <a:r>
              <a:rPr lang="es-ES" sz="28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y por él dejada como </a:t>
            </a:r>
          </a:p>
          <a:p>
            <a:pPr algn="ctr"/>
            <a:r>
              <a:rPr lang="es-ES" sz="28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preciosa herencia a sus discípulos/discípulas espirituales</a:t>
            </a:r>
            <a:endParaRPr lang="it-IT" sz="2800" i="1" dirty="0">
              <a:solidFill>
                <a:srgbClr val="FFFF00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0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29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16" name="Figura a mano libera 15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057452" y="2950774"/>
              <a:ext cx="56239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2139451" y="1376502"/>
            <a:ext cx="3199198" cy="3041303"/>
            <a:chOff x="2139451" y="1376502"/>
            <a:chExt cx="3199198" cy="3041303"/>
          </a:xfrm>
        </p:grpSpPr>
        <p:pic>
          <p:nvPicPr>
            <p:cNvPr id="9" name="Immagine 8" descr="pezzo puzzle.pn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20811766">
              <a:off x="2139451" y="1376502"/>
              <a:ext cx="3199198" cy="3041303"/>
            </a:xfrm>
            <a:prstGeom prst="rect">
              <a:avLst/>
            </a:prstGeom>
          </p:spPr>
        </p:pic>
        <p:sp>
          <p:nvSpPr>
            <p:cNvPr id="12" name="Rettangolo 11"/>
            <p:cNvSpPr/>
            <p:nvPr/>
          </p:nvSpPr>
          <p:spPr>
            <a:xfrm>
              <a:off x="2392014" y="2636912"/>
              <a:ext cx="27622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it-IT" sz="5400" b="1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Caridad</a:t>
              </a:r>
              <a:endParaRPr lang="it-IT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22" name="Gruppo 21"/>
          <p:cNvGrpSpPr/>
          <p:nvPr/>
        </p:nvGrpSpPr>
        <p:grpSpPr>
          <a:xfrm>
            <a:off x="5439510" y="927727"/>
            <a:ext cx="3724096" cy="3195316"/>
            <a:chOff x="5439510" y="927727"/>
            <a:chExt cx="3724096" cy="3195316"/>
          </a:xfrm>
        </p:grpSpPr>
        <p:pic>
          <p:nvPicPr>
            <p:cNvPr id="11" name="Immagine 10" descr="pezzo puzzle.png"/>
            <p:cNvPicPr>
              <a:picLocks noChangeAspect="1"/>
            </p:cNvPicPr>
            <p:nvPr/>
          </p:nvPicPr>
          <p:blipFill>
            <a:blip r:embed="rId3" cstate="screen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 rot="19556993">
              <a:off x="5466447" y="927727"/>
              <a:ext cx="3361207" cy="3195316"/>
            </a:xfrm>
            <a:prstGeom prst="rect">
              <a:avLst/>
            </a:prstGeom>
          </p:spPr>
        </p:pic>
        <p:sp>
          <p:nvSpPr>
            <p:cNvPr id="13" name="Rettangolo 12"/>
            <p:cNvSpPr/>
            <p:nvPr/>
          </p:nvSpPr>
          <p:spPr>
            <a:xfrm>
              <a:off x="5439510" y="2204864"/>
              <a:ext cx="3724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it-IT" sz="5400" b="1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Apostólica</a:t>
              </a:r>
              <a:endPara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21" name="Gruppo 20"/>
          <p:cNvGrpSpPr/>
          <p:nvPr/>
        </p:nvGrpSpPr>
        <p:grpSpPr>
          <a:xfrm>
            <a:off x="3702768" y="3641402"/>
            <a:ext cx="3755956" cy="3041303"/>
            <a:chOff x="3702768" y="3641402"/>
            <a:chExt cx="3755956" cy="3041303"/>
          </a:xfrm>
        </p:grpSpPr>
        <p:pic>
          <p:nvPicPr>
            <p:cNvPr id="10" name="Immagine 9" descr="pezzo puzzle.png"/>
            <p:cNvPicPr>
              <a:picLocks noChangeAspect="1"/>
            </p:cNvPicPr>
            <p:nvPr/>
          </p:nvPicPr>
          <p:blipFill>
            <a:blip r:embed="rId3" cstate="screen">
              <a:duotone>
                <a:prstClr val="black"/>
                <a:srgbClr val="002060">
                  <a:tint val="45000"/>
                  <a:satMod val="400000"/>
                </a:srgbClr>
              </a:duotone>
              <a:lum/>
            </a:blip>
            <a:stretch>
              <a:fillRect/>
            </a:stretch>
          </p:blipFill>
          <p:spPr>
            <a:xfrm rot="2496913">
              <a:off x="3702768" y="3641402"/>
              <a:ext cx="3755956" cy="3041303"/>
            </a:xfrm>
            <a:prstGeom prst="rect">
              <a:avLst/>
            </a:prstGeom>
          </p:spPr>
        </p:pic>
        <p:sp>
          <p:nvSpPr>
            <p:cNvPr id="19" name="Rettangolo 18"/>
            <p:cNvSpPr/>
            <p:nvPr/>
          </p:nvSpPr>
          <p:spPr>
            <a:xfrm>
              <a:off x="3757839" y="4809926"/>
              <a:ext cx="326243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it-IT" sz="5400" b="1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Dinámica</a:t>
              </a:r>
              <a:endParaRPr lang="it-IT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24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2915816" y="97468"/>
            <a:ext cx="6048672" cy="595228"/>
            <a:chOff x="2915816" y="97468"/>
            <a:chExt cx="6048672" cy="595228"/>
          </a:xfrm>
        </p:grpSpPr>
        <p:sp>
          <p:nvSpPr>
            <p:cNvPr id="5" name="Figura a mano libera 4"/>
            <p:cNvSpPr/>
            <p:nvPr/>
          </p:nvSpPr>
          <p:spPr>
            <a:xfrm>
              <a:off x="2915816" y="116632"/>
              <a:ext cx="6048672" cy="57606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shade val="51000"/>
                    <a:satMod val="130000"/>
                    <a:alpha val="16000"/>
                  </a:schemeClr>
                </a:gs>
                <a:gs pos="80000">
                  <a:srgbClr val="00FFFF"/>
                </a:gs>
                <a:gs pos="100000">
                  <a:srgbClr val="00B0F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6" name="Rettangolo 5"/>
            <p:cNvSpPr/>
            <p:nvPr/>
          </p:nvSpPr>
          <p:spPr>
            <a:xfrm>
              <a:off x="3059832" y="97468"/>
              <a:ext cx="391453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tx1">
                  <a:alpha val="69000"/>
                </a:scheme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1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3563888" y="116632"/>
              <a:ext cx="5328592" cy="46166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Familia</a:t>
              </a:r>
              <a:r>
                <a:rPr lang="it-IT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 Salesiana en la </a:t>
              </a:r>
              <a:r>
                <a:rPr lang="it-IT" sz="2400" dirty="0" err="1" smtClean="0">
                  <a:solidFill>
                    <a:schemeClr val="bg1"/>
                  </a:solidFill>
                  <a:latin typeface="Arial Rounded MT Bold" pitchFamily="34" charset="0"/>
                </a:rPr>
                <a:t>Iglesia</a:t>
              </a:r>
              <a:endParaRPr lang="it-IT" sz="2400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9" name="Immagine 8" descr="poster_solo viso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80195" y="1484784"/>
            <a:ext cx="3668269" cy="51652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Rettangolo 9"/>
          <p:cNvSpPr/>
          <p:nvPr/>
        </p:nvSpPr>
        <p:spPr>
          <a:xfrm>
            <a:off x="2411760" y="2204864"/>
            <a:ext cx="3231975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Fundador </a:t>
            </a:r>
          </a:p>
          <a:p>
            <a:r>
              <a:rPr lang="es-E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 una gran </a:t>
            </a:r>
          </a:p>
          <a:p>
            <a:r>
              <a:rPr lang="es-E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Familia </a:t>
            </a:r>
          </a:p>
          <a:p>
            <a:r>
              <a:rPr lang="es-E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espiritual </a:t>
            </a:r>
          </a:p>
          <a:p>
            <a:r>
              <a:rPr lang="es-E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 apostólica</a:t>
            </a:r>
            <a:endParaRPr lang="it-IT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ttangolo 10"/>
          <p:cNvSpPr/>
          <p:nvPr/>
        </p:nvSpPr>
        <p:spPr>
          <a:xfrm rot="21017061">
            <a:off x="2316431" y="910702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1</a:t>
            </a:r>
            <a:endParaRPr lang="it-IT" b="1" dirty="0">
              <a:solidFill>
                <a:srgbClr val="FFFF00"/>
              </a:solidFill>
            </a:endParaRPr>
          </a:p>
        </p:txBody>
      </p:sp>
      <p:pic>
        <p:nvPicPr>
          <p:cNvPr id="13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29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16" name="Figura a mano libera 15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124560" y="2950774"/>
              <a:ext cx="56239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21" name="Immagine 20" descr="puzzle 8 PNG.png"/>
          <p:cNvPicPr>
            <a:picLocks noChangeAspect="1"/>
          </p:cNvPicPr>
          <p:nvPr/>
        </p:nvPicPr>
        <p:blipFill>
          <a:blip r:embed="rId3" cstate="screen"/>
          <a:srcRect t="8855" b="8479"/>
          <a:stretch>
            <a:fillRect/>
          </a:stretch>
        </p:blipFill>
        <p:spPr>
          <a:xfrm>
            <a:off x="2771800" y="1052736"/>
            <a:ext cx="2664296" cy="2202468"/>
          </a:xfrm>
          <a:prstGeom prst="rect">
            <a:avLst/>
          </a:prstGeom>
        </p:spPr>
      </p:pic>
      <p:sp>
        <p:nvSpPr>
          <p:cNvPr id="25" name="Rettangolo 24"/>
          <p:cNvSpPr/>
          <p:nvPr/>
        </p:nvSpPr>
        <p:spPr>
          <a:xfrm>
            <a:off x="5004048" y="2204864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/>
                </a:solidFill>
                <a:latin typeface="Arial Rounded MT Bold" pitchFamily="34" charset="0"/>
              </a:rPr>
              <a:t>es el nombre de Dios</a:t>
            </a:r>
            <a:endParaRPr lang="it-IT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2680047" y="1497558"/>
            <a:ext cx="27622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Caridad</a:t>
            </a:r>
            <a:endParaRPr lang="it-IT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2555776" y="3356992"/>
            <a:ext cx="62464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solidFill>
                  <a:srgbClr val="FFFF00"/>
                </a:solidFill>
                <a:latin typeface="Arial Rounded MT Bold" pitchFamily="34" charset="0"/>
              </a:rPr>
              <a:t>… es participación de la misericordia preventiva del Padre, del corazón compasivo de Cristo y del indecible amor del Espíritu Santo.</a:t>
            </a:r>
          </a:p>
          <a:p>
            <a:pPr algn="ctr"/>
            <a:r>
              <a:rPr lang="es-ES" sz="2400" dirty="0" smtClean="0">
                <a:solidFill>
                  <a:srgbClr val="FF0000"/>
                </a:solidFill>
                <a:latin typeface="Arial Rounded MT Bold" pitchFamily="34" charset="0"/>
              </a:rPr>
              <a:t>Es éste el distintivo de los discípulos del Señor: amarse lo unos a los otros con el mismo amor con el que Dios ama.</a:t>
            </a:r>
            <a:endParaRPr lang="it-IT" sz="24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pic>
        <p:nvPicPr>
          <p:cNvPr id="12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29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16" name="Figura a mano libera 15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123626" y="2950774"/>
              <a:ext cx="56239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21" name="Immagine 20" descr="puzzle 8 PNG.png"/>
          <p:cNvPicPr>
            <a:picLocks noChangeAspect="1"/>
          </p:cNvPicPr>
          <p:nvPr/>
        </p:nvPicPr>
        <p:blipFill>
          <a:blip r:embed="rId3" cstate="screen"/>
          <a:srcRect t="8855" b="8479"/>
          <a:stretch>
            <a:fillRect/>
          </a:stretch>
        </p:blipFill>
        <p:spPr>
          <a:xfrm>
            <a:off x="2555776" y="1052736"/>
            <a:ext cx="2880320" cy="2381046"/>
          </a:xfrm>
          <a:prstGeom prst="rect">
            <a:avLst/>
          </a:prstGeom>
        </p:spPr>
      </p:pic>
      <p:sp>
        <p:nvSpPr>
          <p:cNvPr id="25" name="Rettangolo 24"/>
          <p:cNvSpPr/>
          <p:nvPr/>
        </p:nvSpPr>
        <p:spPr>
          <a:xfrm>
            <a:off x="5796136" y="1916832"/>
            <a:ext cx="3024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dirty="0" smtClean="0">
                <a:solidFill>
                  <a:schemeClr val="bg1"/>
                </a:solidFill>
                <a:latin typeface="Arial Rounded MT Bold" pitchFamily="34" charset="0"/>
              </a:rPr>
              <a:t>es participación del amor infinito del Padre…</a:t>
            </a:r>
            <a:endParaRPr lang="it-IT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2199149" y="1497558"/>
            <a:ext cx="3724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Apostólica</a:t>
            </a:r>
            <a:endParaRPr lang="it-IT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2555776" y="3789040"/>
            <a:ext cx="62464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solidFill>
                  <a:srgbClr val="FFFF00"/>
                </a:solidFill>
                <a:latin typeface="Arial Rounded MT Bold" pitchFamily="34" charset="0"/>
              </a:rPr>
              <a:t>… es un compartir de la premura del Buen Pastor por la salvación de todos;</a:t>
            </a:r>
            <a:endParaRPr lang="it-IT" sz="24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pPr algn="ctr"/>
            <a:r>
              <a:rPr lang="es-ES" sz="2400" dirty="0" smtClean="0">
                <a:solidFill>
                  <a:srgbClr val="FF0000"/>
                </a:solidFill>
                <a:latin typeface="Arial Rounded MT Bold" pitchFamily="34" charset="0"/>
              </a:rPr>
              <a:t>… es apertura al flujo de amor  con el cual el Espíritu actúa en las conciencias y en la historia de las personas.</a:t>
            </a:r>
            <a:endParaRPr lang="it-IT" sz="24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pic>
        <p:nvPicPr>
          <p:cNvPr id="12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29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16" name="Figura a mano libera 15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124560" y="2950774"/>
              <a:ext cx="56239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21" name="Immagine 20" descr="puzzle 8 PNG.png"/>
          <p:cNvPicPr>
            <a:picLocks noChangeAspect="1"/>
          </p:cNvPicPr>
          <p:nvPr/>
        </p:nvPicPr>
        <p:blipFill>
          <a:blip r:embed="rId3" cstate="screen"/>
          <a:srcRect t="8855" b="8479"/>
          <a:stretch>
            <a:fillRect/>
          </a:stretch>
        </p:blipFill>
        <p:spPr>
          <a:xfrm>
            <a:off x="2555776" y="1335986"/>
            <a:ext cx="2880320" cy="2381046"/>
          </a:xfrm>
          <a:prstGeom prst="rect">
            <a:avLst/>
          </a:prstGeom>
        </p:spPr>
      </p:pic>
      <p:sp>
        <p:nvSpPr>
          <p:cNvPr id="25" name="Rettangolo 24"/>
          <p:cNvSpPr/>
          <p:nvPr/>
        </p:nvSpPr>
        <p:spPr>
          <a:xfrm>
            <a:off x="5796136" y="2453987"/>
            <a:ext cx="3024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400" dirty="0" err="1" smtClean="0">
                <a:solidFill>
                  <a:schemeClr val="bg1"/>
                </a:solidFill>
                <a:latin typeface="Arial Rounded MT Bold" pitchFamily="34" charset="0"/>
              </a:rPr>
              <a:t>Expresa</a:t>
            </a:r>
            <a:r>
              <a:rPr lang="it-IT" sz="24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  <a:latin typeface="Arial Rounded MT Bold" pitchFamily="34" charset="0"/>
              </a:rPr>
              <a:t>vivacidad</a:t>
            </a:r>
            <a:r>
              <a:rPr lang="it-IT" sz="2400" dirty="0" smtClean="0">
                <a:solidFill>
                  <a:schemeClr val="bg1"/>
                </a:solidFill>
                <a:latin typeface="Arial Rounded MT Bold" pitchFamily="34" charset="0"/>
              </a:rPr>
              <a:t> de </a:t>
            </a:r>
            <a:r>
              <a:rPr lang="it-IT" sz="2400" dirty="0" err="1" smtClean="0">
                <a:solidFill>
                  <a:schemeClr val="bg1"/>
                </a:solidFill>
                <a:latin typeface="Arial Rounded MT Bold" pitchFamily="34" charset="0"/>
              </a:rPr>
              <a:t>movimiento</a:t>
            </a:r>
            <a:endParaRPr lang="it-IT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2429980" y="1780808"/>
            <a:ext cx="3262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Dinámica</a:t>
            </a:r>
            <a:endParaRPr lang="it-IT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2555776" y="4082296"/>
            <a:ext cx="62464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solidFill>
                  <a:srgbClr val="FFFF00"/>
                </a:solidFill>
                <a:latin typeface="Arial Rounded MT Bold" pitchFamily="34" charset="0"/>
              </a:rPr>
              <a:t>Buscar, con pasión y creatividad, </a:t>
            </a:r>
          </a:p>
          <a:p>
            <a:pPr algn="ctr"/>
            <a:r>
              <a:rPr lang="es-ES" sz="2400" dirty="0" smtClean="0">
                <a:solidFill>
                  <a:srgbClr val="FFFF00"/>
                </a:solidFill>
                <a:latin typeface="Arial Rounded MT Bold" pitchFamily="34" charset="0"/>
              </a:rPr>
              <a:t>lo que es más necesario y eficaz </a:t>
            </a:r>
          </a:p>
          <a:p>
            <a:pPr algn="ctr"/>
            <a:r>
              <a:rPr lang="es-ES" sz="2400" dirty="0" smtClean="0">
                <a:solidFill>
                  <a:srgbClr val="FFFF00"/>
                </a:solidFill>
                <a:latin typeface="Arial Rounded MT Bold" pitchFamily="34" charset="0"/>
              </a:rPr>
              <a:t>para responder concretamente a </a:t>
            </a:r>
          </a:p>
          <a:p>
            <a:pPr algn="ctr"/>
            <a:r>
              <a:rPr lang="es-ES" sz="2400" dirty="0" smtClean="0">
                <a:solidFill>
                  <a:srgbClr val="FFFF00"/>
                </a:solidFill>
                <a:latin typeface="Arial Rounded MT Bold" pitchFamily="34" charset="0"/>
              </a:rPr>
              <a:t>las expectativas del universo juvenil </a:t>
            </a:r>
          </a:p>
          <a:p>
            <a:pPr algn="ctr"/>
            <a:r>
              <a:rPr lang="es-ES" sz="2400" dirty="0" smtClean="0">
                <a:solidFill>
                  <a:srgbClr val="FFFF00"/>
                </a:solidFill>
                <a:latin typeface="Arial Rounded MT Bold" pitchFamily="34" charset="0"/>
              </a:rPr>
              <a:t>y de la clase popular.</a:t>
            </a:r>
            <a:endParaRPr lang="it-IT" sz="24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pic>
        <p:nvPicPr>
          <p:cNvPr id="12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COLORI Png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491880" y="1982416"/>
            <a:ext cx="4896544" cy="4896544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29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16" name="Figura a mano libera 15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123626" y="2950774"/>
              <a:ext cx="56239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1" name="Figura a mano libera 10"/>
          <p:cNvSpPr/>
          <p:nvPr/>
        </p:nvSpPr>
        <p:spPr>
          <a:xfrm>
            <a:off x="3347864" y="1196752"/>
            <a:ext cx="5400600" cy="1008112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73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Para Don Bosco todo esto asume </a:t>
            </a:r>
          </a:p>
          <a:p>
            <a:pPr algn="ctr"/>
            <a:r>
              <a:rPr lang="es-ES" sz="24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el nombre de corazón oratoriano</a:t>
            </a:r>
            <a:endParaRPr lang="it-IT" sz="2400" i="1" dirty="0">
              <a:solidFill>
                <a:srgbClr val="FFFF00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6948264" y="4221088"/>
            <a:ext cx="16869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latin typeface="Arial Rounded MT Bold" pitchFamily="34" charset="0"/>
              </a:rPr>
              <a:t>fervor</a:t>
            </a:r>
          </a:p>
        </p:txBody>
      </p:sp>
      <p:sp>
        <p:nvSpPr>
          <p:cNvPr id="15" name="Rettangolo 14"/>
          <p:cNvSpPr/>
          <p:nvPr/>
        </p:nvSpPr>
        <p:spPr>
          <a:xfrm rot="3030802">
            <a:off x="4544267" y="2806110"/>
            <a:ext cx="10004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latin typeface="Arial Rounded MT Bold" pitchFamily="34" charset="0"/>
              </a:rPr>
              <a:t>Celo</a:t>
            </a:r>
          </a:p>
        </p:txBody>
      </p:sp>
      <p:sp>
        <p:nvSpPr>
          <p:cNvPr id="19" name="Rettangolo 18"/>
          <p:cNvSpPr/>
          <p:nvPr/>
        </p:nvSpPr>
        <p:spPr>
          <a:xfrm rot="19665520">
            <a:off x="5969130" y="3157350"/>
            <a:ext cx="32354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000" dirty="0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latin typeface="Arial Rounded MT Bold" pitchFamily="34" charset="0"/>
              </a:rPr>
              <a:t>Puesta a disposición de todos los recursos</a:t>
            </a:r>
            <a:endParaRPr lang="it-IT" sz="2000" dirty="0" smtClean="0">
              <a:solidFill>
                <a:schemeClr val="bg1"/>
              </a:solidFill>
              <a:effectLst>
                <a:outerShdw blurRad="50800" dist="38100" dir="18900000" algn="bl" rotWithShape="0">
                  <a:prstClr val="black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0" name="Rettangolo 19"/>
          <p:cNvSpPr/>
          <p:nvPr/>
        </p:nvSpPr>
        <p:spPr>
          <a:xfrm rot="1515221">
            <a:off x="2592065" y="3136335"/>
            <a:ext cx="29688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err="1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latin typeface="Arial Rounded MT Bold" pitchFamily="34" charset="0"/>
              </a:rPr>
              <a:t>Búsqueda</a:t>
            </a:r>
            <a:r>
              <a:rPr lang="it-IT" sz="2000" dirty="0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latin typeface="Arial Rounded MT Bold" pitchFamily="34" charset="0"/>
              </a:rPr>
              <a:t> de </a:t>
            </a:r>
            <a:r>
              <a:rPr lang="it-IT" sz="2000" dirty="0" err="1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latin typeface="Arial Rounded MT Bold" pitchFamily="34" charset="0"/>
              </a:rPr>
              <a:t>nuevas</a:t>
            </a:r>
            <a:r>
              <a:rPr lang="it-IT" sz="2000" dirty="0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latin typeface="Arial Rounded MT Bold" pitchFamily="34" charset="0"/>
              </a:rPr>
              <a:t>intervenciones</a:t>
            </a:r>
            <a:endParaRPr lang="it-IT" sz="2000" dirty="0" smtClean="0">
              <a:solidFill>
                <a:schemeClr val="bg1"/>
              </a:solidFill>
              <a:effectLst>
                <a:outerShdw blurRad="50800" dist="38100" dir="18900000" algn="bl" rotWithShape="0">
                  <a:prstClr val="black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2" name="Rettangolo 21"/>
          <p:cNvSpPr/>
          <p:nvPr/>
        </p:nvSpPr>
        <p:spPr>
          <a:xfrm rot="20387910">
            <a:off x="2646979" y="5044103"/>
            <a:ext cx="32354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latin typeface="Arial Rounded MT Bold" pitchFamily="34" charset="0"/>
              </a:rPr>
              <a:t>Capacidad de resistir en las pruebas</a:t>
            </a:r>
            <a:endParaRPr lang="it-IT" sz="2000" dirty="0">
              <a:solidFill>
                <a:schemeClr val="bg1"/>
              </a:solidFill>
              <a:effectLst>
                <a:outerShdw blurRad="50800" dist="38100" dir="18900000" algn="bl" rotWithShape="0">
                  <a:prstClr val="black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3" name="Rettangolo 22"/>
          <p:cNvSpPr/>
          <p:nvPr/>
        </p:nvSpPr>
        <p:spPr>
          <a:xfrm rot="1210420">
            <a:off x="6124910" y="4944545"/>
            <a:ext cx="26511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000" dirty="0" err="1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latin typeface="Arial Rounded MT Bold" pitchFamily="34" charset="0"/>
              </a:rPr>
              <a:t>Recuperación</a:t>
            </a:r>
            <a:r>
              <a:rPr lang="it-IT" sz="2000" dirty="0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latin typeface="Arial Rounded MT Bold" pitchFamily="34" charset="0"/>
              </a:rPr>
              <a:t>tras</a:t>
            </a:r>
            <a:r>
              <a:rPr lang="it-IT" sz="2000" dirty="0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latin typeface="Arial Rounded MT Bold" pitchFamily="34" charset="0"/>
              </a:rPr>
              <a:t>las</a:t>
            </a:r>
            <a:r>
              <a:rPr lang="it-IT" sz="2000" dirty="0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latin typeface="Arial Rounded MT Bold" pitchFamily="34" charset="0"/>
              </a:rPr>
              <a:t>derrotas</a:t>
            </a:r>
            <a:endParaRPr lang="it-IT" sz="2000" dirty="0" smtClean="0">
              <a:solidFill>
                <a:schemeClr val="bg1"/>
              </a:solidFill>
              <a:effectLst>
                <a:outerShdw blurRad="50800" dist="38100" dir="18900000" algn="bl" rotWithShape="0">
                  <a:prstClr val="black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9" name="Rettangolo 28"/>
          <p:cNvSpPr/>
          <p:nvPr/>
        </p:nvSpPr>
        <p:spPr>
          <a:xfrm rot="544402">
            <a:off x="2593691" y="4082231"/>
            <a:ext cx="28612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err="1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latin typeface="Arial Rounded MT Bold" pitchFamily="34" charset="0"/>
              </a:rPr>
              <a:t>Optimismo</a:t>
            </a:r>
            <a:r>
              <a:rPr lang="it-IT" sz="2000" dirty="0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latin typeface="Arial Rounded MT Bold" pitchFamily="34" charset="0"/>
              </a:rPr>
              <a:t>cultivado</a:t>
            </a:r>
            <a:r>
              <a:rPr lang="it-IT" sz="2000" dirty="0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latin typeface="Arial Rounded MT Bold" pitchFamily="34" charset="0"/>
              </a:rPr>
              <a:t> y </a:t>
            </a:r>
            <a:r>
              <a:rPr lang="it-IT" sz="2000" dirty="0" err="1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latin typeface="Arial Rounded MT Bold" pitchFamily="34" charset="0"/>
              </a:rPr>
              <a:t>extendido</a:t>
            </a:r>
            <a:endParaRPr lang="it-IT" sz="2000" dirty="0" smtClean="0">
              <a:solidFill>
                <a:schemeClr val="bg1"/>
              </a:solidFill>
              <a:effectLst>
                <a:outerShdw blurRad="50800" dist="38100" dir="18900000" algn="bl" rotWithShape="0">
                  <a:prstClr val="black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0" name="Rettangolo 29"/>
          <p:cNvSpPr/>
          <p:nvPr/>
        </p:nvSpPr>
        <p:spPr>
          <a:xfrm rot="18410662">
            <a:off x="6064230" y="2700384"/>
            <a:ext cx="1618410" cy="399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err="1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  <a:latin typeface="Arial Rounded MT Bold" pitchFamily="34" charset="0"/>
              </a:rPr>
              <a:t>Solicitud</a:t>
            </a:r>
            <a:endParaRPr lang="it-IT" sz="2000" dirty="0" smtClean="0">
              <a:solidFill>
                <a:schemeClr val="bg1"/>
              </a:solidFill>
              <a:effectLst>
                <a:outerShdw blurRad="50800" dist="38100" dir="18900000" algn="bl" rotWithShape="0">
                  <a:prstClr val="black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24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5" grpId="0"/>
      <p:bldP spid="19" grpId="0"/>
      <p:bldP spid="20" grpId="0"/>
      <p:bldP spid="22" grpId="0"/>
      <p:bldP spid="23" grpId="0"/>
      <p:bldP spid="29" grpId="0"/>
      <p:bldP spid="30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30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16" name="Figura a mano libera 15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123626" y="2950774"/>
              <a:ext cx="56239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8" name="Figura a mano libera 7"/>
          <p:cNvSpPr/>
          <p:nvPr/>
        </p:nvSpPr>
        <p:spPr>
          <a:xfrm>
            <a:off x="3347864" y="1052736"/>
            <a:ext cx="5400600" cy="1008112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73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i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Evangelizar</a:t>
            </a:r>
            <a:r>
              <a:rPr lang="it-IT" sz="24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 educando  </a:t>
            </a:r>
          </a:p>
          <a:p>
            <a:pPr algn="ctr"/>
            <a:r>
              <a:rPr lang="it-IT" sz="24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Educar </a:t>
            </a:r>
            <a:r>
              <a:rPr lang="it-IT" sz="2400" i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evangelizando</a:t>
            </a:r>
            <a:endParaRPr lang="it-IT" sz="2400" i="1" dirty="0">
              <a:solidFill>
                <a:srgbClr val="FFFF00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779912" y="213285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000" dirty="0" smtClean="0">
                <a:solidFill>
                  <a:srgbClr val="FF0000"/>
                </a:solidFill>
                <a:latin typeface="Arial Rounded MT Bold" pitchFamily="34" charset="0"/>
              </a:rPr>
              <a:t>cuando uno se deja guiar </a:t>
            </a:r>
          </a:p>
          <a:p>
            <a:pPr algn="ctr"/>
            <a:r>
              <a:rPr lang="es-ES" sz="2000" dirty="0" smtClean="0">
                <a:solidFill>
                  <a:srgbClr val="FF0000"/>
                </a:solidFill>
                <a:latin typeface="Arial Rounded MT Bold" pitchFamily="34" charset="0"/>
              </a:rPr>
              <a:t>por el Espíritu, vida y apostolado </a:t>
            </a:r>
          </a:p>
          <a:p>
            <a:pPr algn="ctr"/>
            <a:r>
              <a:rPr lang="es-ES" sz="2000" dirty="0" smtClean="0">
                <a:solidFill>
                  <a:srgbClr val="FF0000"/>
                </a:solidFill>
                <a:latin typeface="Arial Rounded MT Bold" pitchFamily="34" charset="0"/>
              </a:rPr>
              <a:t>forman un solo bloque</a:t>
            </a:r>
            <a:endParaRPr lang="it-IT" sz="20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10" name="Elaborazione alternativa 9"/>
          <p:cNvSpPr/>
          <p:nvPr/>
        </p:nvSpPr>
        <p:spPr>
          <a:xfrm>
            <a:off x="1835696" y="4545124"/>
            <a:ext cx="4320480" cy="792088"/>
          </a:xfrm>
          <a:prstGeom prst="flowChartAlternateProcess">
            <a:avLst/>
          </a:prstGeom>
          <a:solidFill>
            <a:srgbClr val="0033CC"/>
          </a:solidFill>
          <a:ln>
            <a:noFill/>
          </a:ln>
          <a:scene3d>
            <a:camera prst="orthographicFront">
              <a:rot lat="328665" lon="18842910" rev="21598322"/>
            </a:camera>
            <a:lightRig rig="threePt" dir="t"/>
          </a:scene3d>
          <a:sp3d prstMaterial="dkEdge">
            <a:bevelT w="1016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>
                <a:solidFill>
                  <a:srgbClr val="FFFF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amor a </a:t>
            </a:r>
            <a:r>
              <a:rPr lang="it-IT" sz="3200" dirty="0" err="1" smtClean="0">
                <a:solidFill>
                  <a:srgbClr val="FFFF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Dios</a:t>
            </a:r>
            <a:r>
              <a:rPr lang="it-IT" sz="3200" dirty="0" smtClean="0">
                <a:solidFill>
                  <a:srgbClr val="FFFF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 </a:t>
            </a:r>
            <a:endParaRPr lang="it-IT" sz="3200" dirty="0">
              <a:solidFill>
                <a:srgbClr val="FFFF00"/>
              </a:solidFill>
              <a:effectLst>
                <a:outerShdw blurRad="50800" dist="38100" algn="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2" name="Elaborazione alternativa 11"/>
          <p:cNvSpPr/>
          <p:nvPr/>
        </p:nvSpPr>
        <p:spPr>
          <a:xfrm>
            <a:off x="5076056" y="3717032"/>
            <a:ext cx="4032448" cy="792088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scene3d>
            <a:camera prst="orthographicFront">
              <a:rot lat="719698" lon="2659908" rev="68645"/>
            </a:camera>
            <a:lightRig rig="threePt" dir="t"/>
          </a:scene3d>
          <a:sp3d prstMaterial="dkEdge">
            <a:bevelT w="1016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acción</a:t>
            </a:r>
            <a:endParaRPr lang="it-IT" sz="3200" dirty="0">
              <a:solidFill>
                <a:srgbClr val="FF0000"/>
              </a:solidFill>
              <a:effectLst>
                <a:outerShdw blurRad="50800" dist="38100" algn="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3" name="Elaborazione alternativa 12"/>
          <p:cNvSpPr/>
          <p:nvPr/>
        </p:nvSpPr>
        <p:spPr>
          <a:xfrm>
            <a:off x="5076056" y="4689140"/>
            <a:ext cx="4032448" cy="792088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scene3d>
            <a:camera prst="orthographicFront">
              <a:rot lat="720000" lon="2658000" rev="66000"/>
            </a:camera>
            <a:lightRig rig="threePt" dir="t"/>
          </a:scene3d>
          <a:sp3d prstMaterial="dkEdge">
            <a:bevelT w="1016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>
                <a:solidFill>
                  <a:srgbClr val="FF00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amor al </a:t>
            </a:r>
            <a:r>
              <a:rPr lang="it-IT" sz="320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prójimo</a:t>
            </a:r>
            <a:endParaRPr lang="it-IT" sz="3200" dirty="0">
              <a:solidFill>
                <a:srgbClr val="FF0000"/>
              </a:solidFill>
              <a:effectLst>
                <a:outerShdw blurRad="50800" dist="38100" algn="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5" name="Elaborazione alternativa 14"/>
          <p:cNvSpPr/>
          <p:nvPr/>
        </p:nvSpPr>
        <p:spPr>
          <a:xfrm>
            <a:off x="5076056" y="5661248"/>
            <a:ext cx="4032448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scene3d>
            <a:camera prst="orthographicFront">
              <a:rot lat="720000" lon="2658000" rev="66000"/>
            </a:camera>
            <a:lightRig rig="threePt" dir="t"/>
          </a:scene3d>
          <a:sp3d prstMaterial="dkEdge">
            <a:bevelT w="1016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it-IT" sz="320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dedicación</a:t>
            </a:r>
            <a:r>
              <a:rPr lang="it-IT" sz="3200" dirty="0" smtClean="0">
                <a:solidFill>
                  <a:srgbClr val="FF00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 a </a:t>
            </a:r>
            <a:r>
              <a:rPr lang="it-IT" sz="320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los</a:t>
            </a:r>
            <a:r>
              <a:rPr lang="it-IT" sz="3200" dirty="0" smtClean="0">
                <a:solidFill>
                  <a:srgbClr val="FF00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320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demás</a:t>
            </a:r>
            <a:r>
              <a:rPr lang="it-IT" sz="3200" dirty="0" smtClean="0">
                <a:solidFill>
                  <a:srgbClr val="FF00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 </a:t>
            </a:r>
            <a:endParaRPr lang="it-IT" sz="3200" dirty="0">
              <a:solidFill>
                <a:srgbClr val="FF0000"/>
              </a:solidFill>
              <a:effectLst>
                <a:outerShdw blurRad="50800" dist="38100" algn="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0" name="Elaborazione alternativa 19"/>
          <p:cNvSpPr/>
          <p:nvPr/>
        </p:nvSpPr>
        <p:spPr>
          <a:xfrm>
            <a:off x="2123728" y="3573016"/>
            <a:ext cx="4032448" cy="792088"/>
          </a:xfrm>
          <a:prstGeom prst="flowChartAlternateProcess">
            <a:avLst/>
          </a:prstGeom>
          <a:solidFill>
            <a:srgbClr val="0033CC"/>
          </a:solidFill>
          <a:ln>
            <a:noFill/>
          </a:ln>
          <a:scene3d>
            <a:camera prst="orthographicFront">
              <a:rot lat="328665" lon="18842910" rev="21598322"/>
            </a:camera>
            <a:lightRig rig="threePt" dir="t"/>
          </a:scene3d>
          <a:sp3d prstMaterial="dkEdge">
            <a:bevelT w="1016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err="1" smtClean="0">
                <a:solidFill>
                  <a:srgbClr val="FFFF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oración</a:t>
            </a:r>
            <a:r>
              <a:rPr lang="it-IT" sz="3200" dirty="0" smtClean="0">
                <a:solidFill>
                  <a:srgbClr val="FFFF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 </a:t>
            </a:r>
            <a:endParaRPr lang="it-IT" sz="3200" dirty="0">
              <a:solidFill>
                <a:srgbClr val="FFFF00"/>
              </a:solidFill>
              <a:effectLst>
                <a:outerShdw blurRad="50800" dist="38100" algn="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1" name="Elaborazione alternativa 20"/>
          <p:cNvSpPr/>
          <p:nvPr/>
        </p:nvSpPr>
        <p:spPr>
          <a:xfrm>
            <a:off x="1547664" y="5517232"/>
            <a:ext cx="4608512" cy="792088"/>
          </a:xfrm>
          <a:prstGeom prst="flowChartAlternateProcess">
            <a:avLst/>
          </a:prstGeom>
          <a:solidFill>
            <a:srgbClr val="0033CC"/>
          </a:solidFill>
          <a:ln>
            <a:noFill/>
          </a:ln>
          <a:scene3d>
            <a:camera prst="orthographicFront">
              <a:rot lat="328665" lon="18842910" rev="21598322"/>
            </a:camera>
            <a:lightRig rig="threePt" dir="t"/>
          </a:scene3d>
          <a:sp3d prstMaterial="dkEdge">
            <a:bevelT w="1016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err="1" smtClean="0">
                <a:solidFill>
                  <a:srgbClr val="FFFF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cuidado</a:t>
            </a:r>
            <a:r>
              <a:rPr lang="it-IT" sz="3200" dirty="0" smtClean="0">
                <a:solidFill>
                  <a:srgbClr val="FFFF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 de </a:t>
            </a:r>
            <a:r>
              <a:rPr lang="it-IT" sz="3200" dirty="0" err="1" smtClean="0">
                <a:solidFill>
                  <a:srgbClr val="FFFF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sí</a:t>
            </a:r>
            <a:r>
              <a:rPr lang="it-IT" sz="3200" dirty="0" smtClean="0">
                <a:solidFill>
                  <a:srgbClr val="FFFF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3200" dirty="0" err="1" smtClean="0">
                <a:solidFill>
                  <a:srgbClr val="FFFF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mismos</a:t>
            </a:r>
            <a:endParaRPr lang="it-IT" sz="3200" dirty="0">
              <a:solidFill>
                <a:srgbClr val="FFFF00"/>
              </a:solidFill>
              <a:effectLst>
                <a:outerShdw blurRad="50800" dist="38100" algn="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22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  <p:bldP spid="15" grpId="0" animBg="1"/>
      <p:bldP spid="20" grpId="0" animBg="1"/>
      <p:bldP spid="21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30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16" name="Figura a mano libera 15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123626" y="2950774"/>
              <a:ext cx="56239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8" name="Figura a mano libera 7"/>
          <p:cNvSpPr/>
          <p:nvPr/>
        </p:nvSpPr>
        <p:spPr>
          <a:xfrm>
            <a:off x="3347864" y="1052736"/>
            <a:ext cx="5400600" cy="1008112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73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i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Evangelizar</a:t>
            </a:r>
            <a:r>
              <a:rPr lang="it-IT" sz="24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 educando  </a:t>
            </a:r>
          </a:p>
          <a:p>
            <a:pPr algn="ctr"/>
            <a:r>
              <a:rPr lang="it-IT" sz="24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Educar </a:t>
            </a:r>
            <a:r>
              <a:rPr lang="it-IT" sz="2400" i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evangelizando</a:t>
            </a:r>
            <a:endParaRPr lang="it-IT" sz="2400" i="1" dirty="0">
              <a:solidFill>
                <a:srgbClr val="FFFF00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419872" y="3717032"/>
            <a:ext cx="4248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err="1" smtClean="0">
                <a:solidFill>
                  <a:schemeClr val="bg1"/>
                </a:solidFill>
                <a:latin typeface="Arial Rounded MT Bold" pitchFamily="34" charset="0"/>
              </a:rPr>
              <a:t>Todo</a:t>
            </a:r>
            <a:r>
              <a:rPr lang="it-IT" sz="2400" dirty="0" smtClean="0">
                <a:solidFill>
                  <a:schemeClr val="bg1"/>
                </a:solidFill>
                <a:latin typeface="Arial Rounded MT Bold" pitchFamily="34" charset="0"/>
              </a:rPr>
              <a:t> converge en </a:t>
            </a:r>
            <a:r>
              <a:rPr lang="it-IT" sz="2400" dirty="0" err="1" smtClean="0">
                <a:solidFill>
                  <a:schemeClr val="bg1"/>
                </a:solidFill>
                <a:latin typeface="Arial Rounded MT Bold" pitchFamily="34" charset="0"/>
              </a:rPr>
              <a:t>unidad…</a:t>
            </a:r>
            <a:endParaRPr lang="it-IT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0" name="Elaborazione alternativa 9"/>
          <p:cNvSpPr/>
          <p:nvPr/>
        </p:nvSpPr>
        <p:spPr>
          <a:xfrm>
            <a:off x="2123728" y="5265204"/>
            <a:ext cx="3600400" cy="1116124"/>
          </a:xfrm>
          <a:prstGeom prst="flowChartAlternateProcess">
            <a:avLst/>
          </a:prstGeom>
          <a:solidFill>
            <a:srgbClr val="0033CC"/>
          </a:solidFill>
          <a:ln>
            <a:noFill/>
          </a:ln>
          <a:scene3d>
            <a:camera prst="orthographicFront">
              <a:rot lat="328665" lon="18842910" rev="21598322"/>
            </a:camera>
            <a:lightRig rig="threePt" dir="t"/>
          </a:scene3d>
          <a:sp3d prstMaterial="dkEdge">
            <a:bevelT w="1016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err="1" smtClean="0">
                <a:solidFill>
                  <a:srgbClr val="FFFF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Pertenencia</a:t>
            </a:r>
            <a:r>
              <a:rPr lang="it-IT" sz="2800" dirty="0" smtClean="0">
                <a:solidFill>
                  <a:srgbClr val="FFFF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 a un </a:t>
            </a:r>
            <a:r>
              <a:rPr lang="it-IT" sz="2800" dirty="0" err="1" smtClean="0">
                <a:solidFill>
                  <a:srgbClr val="FFFF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grupo</a:t>
            </a:r>
            <a:r>
              <a:rPr lang="it-IT" sz="2800" dirty="0" smtClean="0">
                <a:solidFill>
                  <a:srgbClr val="FFFF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 </a:t>
            </a:r>
            <a:endParaRPr lang="it-IT" sz="2800" dirty="0">
              <a:solidFill>
                <a:srgbClr val="FFFF00"/>
              </a:solidFill>
              <a:effectLst>
                <a:outerShdw blurRad="50800" dist="38100" algn="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2" name="Elaborazione alternativa 11"/>
          <p:cNvSpPr/>
          <p:nvPr/>
        </p:nvSpPr>
        <p:spPr>
          <a:xfrm>
            <a:off x="5652120" y="2492896"/>
            <a:ext cx="3672408" cy="1224136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scene3d>
            <a:camera prst="orthographicFront">
              <a:rot lat="719698" lon="2659908" rev="68645"/>
            </a:camera>
            <a:lightRig rig="threePt" dir="t"/>
          </a:scene3d>
          <a:sp3d prstMaterial="dkEdge">
            <a:bevelT w="1016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anuncio</a:t>
            </a:r>
            <a:r>
              <a:rPr lang="it-IT" sz="3200" dirty="0" smtClean="0">
                <a:solidFill>
                  <a:srgbClr val="FF00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 del </a:t>
            </a:r>
            <a:r>
              <a:rPr lang="it-IT" sz="320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evangelio</a:t>
            </a:r>
            <a:endParaRPr lang="it-IT" sz="3200" dirty="0">
              <a:solidFill>
                <a:srgbClr val="FF0000"/>
              </a:solidFill>
              <a:effectLst>
                <a:outerShdw blurRad="50800" dist="38100" algn="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3" name="Elaborazione alternativa 12"/>
          <p:cNvSpPr/>
          <p:nvPr/>
        </p:nvSpPr>
        <p:spPr>
          <a:xfrm>
            <a:off x="5652120" y="5337212"/>
            <a:ext cx="3672408" cy="111612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scene3d>
            <a:camera prst="orthographicFront">
              <a:rot lat="720000" lon="2658000" rev="66000"/>
            </a:camera>
            <a:lightRig rig="threePt" dir="t"/>
          </a:scene3d>
          <a:sp3d prstMaterial="dkEdge">
            <a:bevelT w="1016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inserción</a:t>
            </a:r>
            <a:r>
              <a:rPr lang="it-IT" sz="2800" dirty="0" smtClean="0">
                <a:solidFill>
                  <a:srgbClr val="FF00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 </a:t>
            </a:r>
          </a:p>
          <a:p>
            <a:pPr algn="ctr"/>
            <a:r>
              <a:rPr lang="it-IT" sz="2800" dirty="0" smtClean="0">
                <a:solidFill>
                  <a:srgbClr val="FF00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en la </a:t>
            </a:r>
            <a:r>
              <a:rPr lang="it-IT" sz="280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Iglesia</a:t>
            </a:r>
            <a:endParaRPr lang="it-IT" sz="2800" dirty="0">
              <a:solidFill>
                <a:srgbClr val="FF0000"/>
              </a:solidFill>
              <a:effectLst>
                <a:outerShdw blurRad="50800" dist="38100" algn="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0" name="Elaborazione alternativa 19"/>
          <p:cNvSpPr/>
          <p:nvPr/>
        </p:nvSpPr>
        <p:spPr>
          <a:xfrm>
            <a:off x="2123728" y="2420888"/>
            <a:ext cx="3600400" cy="1152128"/>
          </a:xfrm>
          <a:prstGeom prst="flowChartAlternateProcess">
            <a:avLst/>
          </a:prstGeom>
          <a:solidFill>
            <a:srgbClr val="0033CC"/>
          </a:solidFill>
          <a:ln>
            <a:noFill/>
          </a:ln>
          <a:scene3d>
            <a:camera prst="orthographicFront">
              <a:rot lat="328665" lon="18842910" rev="21598322"/>
            </a:camera>
            <a:lightRig rig="threePt" dir="t"/>
          </a:scene3d>
          <a:sp3d prstMaterial="dkEdge">
            <a:bevelT w="1016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err="1" smtClean="0">
                <a:solidFill>
                  <a:srgbClr val="FFFF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Educación</a:t>
            </a:r>
            <a:endParaRPr lang="it-IT" sz="2800" dirty="0">
              <a:solidFill>
                <a:srgbClr val="FFFF00"/>
              </a:solidFill>
              <a:effectLst>
                <a:outerShdw blurRad="50800" dist="38100" algn="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3923928" y="4233282"/>
            <a:ext cx="3384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solidFill>
                  <a:srgbClr val="00B0F0"/>
                </a:solidFill>
                <a:latin typeface="Arial Rounded MT Bold" pitchFamily="34" charset="0"/>
              </a:rPr>
              <a:t>… es la síntesis vital propia de la santidad</a:t>
            </a:r>
            <a:endParaRPr lang="it-IT" sz="2400" dirty="0">
              <a:solidFill>
                <a:srgbClr val="00B0F0"/>
              </a:solidFill>
              <a:latin typeface="Arial Rounded MT Bold" pitchFamily="34" charset="0"/>
            </a:endParaRPr>
          </a:p>
        </p:txBody>
      </p:sp>
      <p:pic>
        <p:nvPicPr>
          <p:cNvPr id="21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2" grpId="0" animBg="1"/>
      <p:bldP spid="13" grpId="0" animBg="1"/>
      <p:bldP spid="20" grpId="0" animBg="1"/>
      <p:bldP spid="19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30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16" name="Figura a mano libera 15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123626" y="2950774"/>
              <a:ext cx="56239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8" name="Figura a mano libera 7"/>
          <p:cNvSpPr/>
          <p:nvPr/>
        </p:nvSpPr>
        <p:spPr>
          <a:xfrm>
            <a:off x="3923928" y="980728"/>
            <a:ext cx="4392488" cy="864096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0" y="1296144"/>
                </a:lnTo>
                <a:lnTo>
                  <a:pt x="0" y="1296144"/>
                </a:lnTo>
                <a:lnTo>
                  <a:pt x="0" y="216028"/>
                </a:lnTo>
                <a:cubicBezTo>
                  <a:pt x="0" y="158734"/>
                  <a:pt x="22760" y="103786"/>
                  <a:pt x="63273" y="63273"/>
                </a:cubicBezTo>
                <a:cubicBezTo>
                  <a:pt x="103786" y="22760"/>
                  <a:pt x="158734" y="0"/>
                  <a:pt x="216028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73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i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Evangelizar</a:t>
            </a:r>
            <a:r>
              <a:rPr lang="it-IT" sz="24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 educando Educar </a:t>
            </a:r>
            <a:r>
              <a:rPr lang="it-IT" sz="2400" i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evangelizando</a:t>
            </a:r>
            <a:endParaRPr lang="it-IT" sz="2400" i="1" dirty="0">
              <a:solidFill>
                <a:srgbClr val="FFFF00"/>
              </a:solidFill>
              <a:effectLst>
                <a:outerShdw blurRad="50800" dist="38100" dir="2700000" algn="t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555776" y="1844824"/>
            <a:ext cx="64087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/>
                </a:solidFill>
                <a:latin typeface="Arial Rounded MT Bold" pitchFamily="34" charset="0"/>
              </a:rPr>
              <a:t>La </a:t>
            </a:r>
            <a:r>
              <a:rPr lang="es-ES" sz="2400" dirty="0" smtClean="0">
                <a:solidFill>
                  <a:srgbClr val="FF0000"/>
                </a:solidFill>
                <a:latin typeface="Arial Rounded MT Bold" pitchFamily="34" charset="0"/>
              </a:rPr>
              <a:t>caridad pastoral </a:t>
            </a:r>
            <a:r>
              <a:rPr lang="es-ES" sz="2400" dirty="0" smtClean="0">
                <a:solidFill>
                  <a:schemeClr val="bg1"/>
                </a:solidFill>
                <a:latin typeface="Arial Rounded MT Bold" pitchFamily="34" charset="0"/>
              </a:rPr>
              <a:t>es el principio </a:t>
            </a:r>
          </a:p>
          <a:p>
            <a:pPr algn="ctr"/>
            <a:r>
              <a:rPr lang="es-ES" sz="2400" dirty="0" smtClean="0">
                <a:solidFill>
                  <a:schemeClr val="bg1"/>
                </a:solidFill>
                <a:latin typeface="Arial Rounded MT Bold" pitchFamily="34" charset="0"/>
              </a:rPr>
              <a:t>interior y dinámico capaz de unificar </a:t>
            </a:r>
          </a:p>
          <a:p>
            <a:pPr algn="ctr"/>
            <a:r>
              <a:rPr lang="es-ES" sz="2400" dirty="0" smtClean="0">
                <a:solidFill>
                  <a:schemeClr val="bg1"/>
                </a:solidFill>
                <a:latin typeface="Arial Rounded MT Bold" pitchFamily="34" charset="0"/>
              </a:rPr>
              <a:t>las múltiples y diversas actividades </a:t>
            </a:r>
          </a:p>
          <a:p>
            <a:pPr algn="ctr"/>
            <a:r>
              <a:rPr lang="es-ES" sz="2400" dirty="0" smtClean="0">
                <a:solidFill>
                  <a:schemeClr val="bg1"/>
                </a:solidFill>
                <a:latin typeface="Arial Rounded MT Bold" pitchFamily="34" charset="0"/>
              </a:rPr>
              <a:t>y preocupaciones cotidianas. </a:t>
            </a:r>
          </a:p>
          <a:p>
            <a:pPr algn="ctr"/>
            <a:r>
              <a:rPr lang="es-ES" sz="2400" dirty="0" smtClean="0">
                <a:solidFill>
                  <a:schemeClr val="bg1"/>
                </a:solidFill>
                <a:latin typeface="Arial Rounded MT Bold" pitchFamily="34" charset="0"/>
              </a:rPr>
              <a:t>Favorece la </a:t>
            </a:r>
            <a:r>
              <a:rPr lang="es-ES" sz="2400" dirty="0" smtClean="0">
                <a:solidFill>
                  <a:srgbClr val="00FF00"/>
                </a:solidFill>
                <a:latin typeface="Arial Rounded MT Bold" pitchFamily="34" charset="0"/>
              </a:rPr>
              <a:t>fusión</a:t>
            </a:r>
            <a:r>
              <a:rPr lang="es-ES" sz="2400" dirty="0" smtClean="0">
                <a:solidFill>
                  <a:schemeClr val="bg1"/>
                </a:solidFill>
                <a:latin typeface="Arial Rounded MT Bold" pitchFamily="34" charset="0"/>
              </a:rPr>
              <a:t> en un único movimiento interior, de los </a:t>
            </a:r>
            <a:r>
              <a:rPr lang="es-ES" sz="2400" dirty="0" smtClean="0">
                <a:solidFill>
                  <a:srgbClr val="00FF00"/>
                </a:solidFill>
                <a:latin typeface="Arial Rounded MT Bold" pitchFamily="34" charset="0"/>
              </a:rPr>
              <a:t>dos polos inseparables de la caridad apostólica</a:t>
            </a:r>
            <a:r>
              <a:rPr lang="es-ES" sz="2400" dirty="0" smtClean="0">
                <a:solidFill>
                  <a:schemeClr val="bg1"/>
                </a:solidFill>
                <a:latin typeface="Arial Rounded MT Bold" pitchFamily="34" charset="0"/>
              </a:rPr>
              <a:t>: </a:t>
            </a:r>
            <a:endParaRPr lang="it-IT" sz="2400" dirty="0">
              <a:solidFill>
                <a:srgbClr val="00FF00"/>
              </a:solidFill>
              <a:latin typeface="Arial Rounded MT Bold" pitchFamily="34" charset="0"/>
            </a:endParaRPr>
          </a:p>
        </p:txBody>
      </p:sp>
      <p:sp>
        <p:nvSpPr>
          <p:cNvPr id="10" name="Elaborazione alternativa 9"/>
          <p:cNvSpPr/>
          <p:nvPr/>
        </p:nvSpPr>
        <p:spPr>
          <a:xfrm>
            <a:off x="2123728" y="4797152"/>
            <a:ext cx="3888432" cy="1440160"/>
          </a:xfrm>
          <a:prstGeom prst="flowChartAlternateProcess">
            <a:avLst/>
          </a:prstGeom>
          <a:solidFill>
            <a:srgbClr val="0033CC"/>
          </a:solidFill>
          <a:ln>
            <a:noFill/>
          </a:ln>
          <a:scene3d>
            <a:camera prst="orthographicFront">
              <a:rot lat="328665" lon="18842910" rev="21598322"/>
            </a:camera>
            <a:lightRig rig="threePt" dir="t"/>
          </a:scene3d>
          <a:sp3d prstMaterial="dkEdge">
            <a:bevelT w="1016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err="1" smtClean="0">
                <a:solidFill>
                  <a:srgbClr val="FFFF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pasión</a:t>
            </a:r>
            <a:r>
              <a:rPr lang="it-IT" sz="3200" dirty="0" smtClean="0">
                <a:solidFill>
                  <a:srgbClr val="FFFF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 por </a:t>
            </a:r>
            <a:r>
              <a:rPr lang="it-IT" sz="3200" dirty="0" err="1" smtClean="0">
                <a:solidFill>
                  <a:srgbClr val="FFFF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Dios</a:t>
            </a:r>
            <a:r>
              <a:rPr lang="it-IT" sz="3200" dirty="0" smtClean="0">
                <a:solidFill>
                  <a:srgbClr val="FFFF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 </a:t>
            </a:r>
            <a:endParaRPr lang="it-IT" sz="3200" dirty="0">
              <a:solidFill>
                <a:srgbClr val="FFFF00"/>
              </a:solidFill>
              <a:effectLst>
                <a:outerShdw blurRad="50800" dist="38100" algn="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3" name="Elaborazione alternativa 12"/>
          <p:cNvSpPr/>
          <p:nvPr/>
        </p:nvSpPr>
        <p:spPr>
          <a:xfrm>
            <a:off x="5220072" y="4941168"/>
            <a:ext cx="3960440" cy="1368152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scene3d>
            <a:camera prst="orthographicFront">
              <a:rot lat="720000" lon="2658000" rev="66000"/>
            </a:camera>
            <a:lightRig rig="threePt" dir="t"/>
          </a:scene3d>
          <a:sp3d prstMaterial="dkEdge">
            <a:bevelT w="1016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pasión</a:t>
            </a:r>
            <a:r>
              <a:rPr lang="it-IT" sz="3200" dirty="0" smtClean="0">
                <a:solidFill>
                  <a:srgbClr val="FF00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 por </a:t>
            </a:r>
            <a:r>
              <a:rPr lang="it-IT" sz="320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el</a:t>
            </a:r>
            <a:r>
              <a:rPr lang="it-IT" sz="3200" dirty="0" smtClean="0">
                <a:solidFill>
                  <a:srgbClr val="FF00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320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schemeClr val="tx1"/>
                  </a:outerShdw>
                </a:effectLst>
                <a:latin typeface="Arial Rounded MT Bold" pitchFamily="34" charset="0"/>
              </a:rPr>
              <a:t>prójimo</a:t>
            </a:r>
            <a:endParaRPr lang="it-IT" sz="3200" dirty="0">
              <a:solidFill>
                <a:srgbClr val="FF0000"/>
              </a:solidFill>
              <a:effectLst>
                <a:outerShdw blurRad="50800" dist="38100" algn="l" rotWithShape="0">
                  <a:schemeClr val="tx1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2" name="Picture 3" descr="C:\Users\Utente\AppData\Local\Microsoft\Windows\Temporary Internet Files\Content.IE5\YKWSIMIN\MC900442125[1].png">
            <a:hlinkClick r:id="rId3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3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31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16" name="Figura a mano libera 15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057452" y="2950774"/>
              <a:ext cx="56239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11" name="Immagine 10" descr="00-sogno_9-anni-b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411760" y="1286510"/>
            <a:ext cx="3600400" cy="4857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ttangolo 11"/>
          <p:cNvSpPr/>
          <p:nvPr/>
        </p:nvSpPr>
        <p:spPr>
          <a:xfrm>
            <a:off x="5724128" y="1722288"/>
            <a:ext cx="309634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200" dirty="0" smtClean="0">
                <a:solidFill>
                  <a:schemeClr val="bg1"/>
                </a:solidFill>
                <a:latin typeface="Arial Rounded MT Bold" pitchFamily="34" charset="0"/>
              </a:rPr>
              <a:t>Los </a:t>
            </a:r>
            <a:r>
              <a:rPr lang="es-ES" sz="2200" i="1" dirty="0" smtClean="0">
                <a:solidFill>
                  <a:schemeClr val="bg1"/>
                </a:solidFill>
                <a:latin typeface="Arial Rounded MT Bold" pitchFamily="34" charset="0"/>
              </a:rPr>
              <a:t>jóvenes</a:t>
            </a:r>
            <a:r>
              <a:rPr lang="es-ES" sz="2200" dirty="0" smtClean="0">
                <a:solidFill>
                  <a:schemeClr val="bg1"/>
                </a:solidFill>
                <a:latin typeface="Arial Rounded MT Bold" pitchFamily="34" charset="0"/>
              </a:rPr>
              <a:t> son reconocidos como </a:t>
            </a:r>
            <a:r>
              <a:rPr lang="es-ES" sz="2200" dirty="0" smtClean="0">
                <a:solidFill>
                  <a:srgbClr val="FFFF00"/>
                </a:solidFill>
                <a:latin typeface="Arial Rounded MT Bold" pitchFamily="34" charset="0"/>
              </a:rPr>
              <a:t>don de Dios a la Familia Salesiana</a:t>
            </a:r>
            <a:r>
              <a:rPr lang="es-ES" sz="2200" dirty="0" smtClean="0">
                <a:solidFill>
                  <a:schemeClr val="bg1"/>
                </a:solidFill>
                <a:latin typeface="Arial Rounded MT Bold" pitchFamily="34" charset="0"/>
              </a:rPr>
              <a:t>: son </a:t>
            </a:r>
            <a:r>
              <a:rPr lang="es-ES" sz="2200" dirty="0" smtClean="0">
                <a:solidFill>
                  <a:srgbClr val="FF0000"/>
                </a:solidFill>
                <a:latin typeface="Arial Rounded MT Bold" pitchFamily="34" charset="0"/>
              </a:rPr>
              <a:t>el campo indicado  por Dios </a:t>
            </a:r>
          </a:p>
          <a:p>
            <a:pPr algn="r"/>
            <a:r>
              <a:rPr lang="es-ES" sz="2200" dirty="0" smtClean="0">
                <a:solidFill>
                  <a:srgbClr val="FF0000"/>
                </a:solidFill>
                <a:latin typeface="Arial Rounded MT Bold" pitchFamily="34" charset="0"/>
              </a:rPr>
              <a:t>y por María a Bosco;</a:t>
            </a:r>
          </a:p>
          <a:p>
            <a:pPr algn="r"/>
            <a:r>
              <a:rPr lang="es-ES" sz="2200" dirty="0" smtClean="0">
                <a:solidFill>
                  <a:schemeClr val="bg1"/>
                </a:solidFill>
                <a:latin typeface="Arial Rounded MT Bold" pitchFamily="34" charset="0"/>
              </a:rPr>
              <a:t>son para todos nosotros </a:t>
            </a:r>
            <a:r>
              <a:rPr lang="es-ES" sz="2200" dirty="0" smtClean="0">
                <a:solidFill>
                  <a:srgbClr val="FFFF00"/>
                </a:solidFill>
                <a:latin typeface="Arial Rounded MT Bold" pitchFamily="34" charset="0"/>
              </a:rPr>
              <a:t>sustancia de la vocación y de la misión salesiana.</a:t>
            </a:r>
            <a:endParaRPr lang="it-IT" sz="22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pic>
        <p:nvPicPr>
          <p:cNvPr id="10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32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16" name="Figura a mano libera 15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123626" y="2950774"/>
              <a:ext cx="56239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9" name="Figura a mano libera 8"/>
          <p:cNvSpPr/>
          <p:nvPr/>
        </p:nvSpPr>
        <p:spPr>
          <a:xfrm>
            <a:off x="2555776" y="1772816"/>
            <a:ext cx="5184576" cy="2664296"/>
          </a:xfrm>
          <a:custGeom>
            <a:avLst/>
            <a:gdLst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0 w 5616624"/>
              <a:gd name="connsiteY10" fmla="*/ 216028 h 1296144"/>
              <a:gd name="connsiteX11" fmla="*/ 63273 w 5616624"/>
              <a:gd name="connsiteY11" fmla="*/ 63273 h 1296144"/>
              <a:gd name="connsiteX12" fmla="*/ 216028 w 5616624"/>
              <a:gd name="connsiteY12" fmla="*/ 0 h 1296144"/>
              <a:gd name="connsiteX0" fmla="*/ 216028 w 5616624"/>
              <a:gd name="connsiteY0" fmla="*/ 74197 h 1370341"/>
              <a:gd name="connsiteX1" fmla="*/ 5616624 w 5616624"/>
              <a:gd name="connsiteY1" fmla="*/ 74197 h 1370341"/>
              <a:gd name="connsiteX2" fmla="*/ 5616624 w 5616624"/>
              <a:gd name="connsiteY2" fmla="*/ 74197 h 1370341"/>
              <a:gd name="connsiteX3" fmla="*/ 5616624 w 5616624"/>
              <a:gd name="connsiteY3" fmla="*/ 74197 h 1370341"/>
              <a:gd name="connsiteX4" fmla="*/ 5616624 w 5616624"/>
              <a:gd name="connsiteY4" fmla="*/ 1154313 h 1370341"/>
              <a:gd name="connsiteX5" fmla="*/ 5553351 w 5616624"/>
              <a:gd name="connsiteY5" fmla="*/ 1307068 h 1370341"/>
              <a:gd name="connsiteX6" fmla="*/ 5400596 w 5616624"/>
              <a:gd name="connsiteY6" fmla="*/ 1370341 h 1370341"/>
              <a:gd name="connsiteX7" fmla="*/ 0 w 5616624"/>
              <a:gd name="connsiteY7" fmla="*/ 1370341 h 1370341"/>
              <a:gd name="connsiteX8" fmla="*/ 0 w 5616624"/>
              <a:gd name="connsiteY8" fmla="*/ 1370341 h 1370341"/>
              <a:gd name="connsiteX9" fmla="*/ 0 w 5616624"/>
              <a:gd name="connsiteY9" fmla="*/ 1370341 h 1370341"/>
              <a:gd name="connsiteX10" fmla="*/ 295612 w 5616624"/>
              <a:gd name="connsiteY10" fmla="*/ 899016 h 1370341"/>
              <a:gd name="connsiteX11" fmla="*/ 63273 w 5616624"/>
              <a:gd name="connsiteY11" fmla="*/ 137470 h 1370341"/>
              <a:gd name="connsiteX12" fmla="*/ 216028 w 5616624"/>
              <a:gd name="connsiteY12" fmla="*/ 74197 h 1370341"/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0 w 5616624"/>
              <a:gd name="connsiteY9" fmla="*/ 1296144 h 1296144"/>
              <a:gd name="connsiteX10" fmla="*/ 295612 w 5616624"/>
              <a:gd name="connsiteY10" fmla="*/ 824819 h 1296144"/>
              <a:gd name="connsiteX11" fmla="*/ 147806 w 5616624"/>
              <a:gd name="connsiteY11" fmla="*/ 314217 h 1296144"/>
              <a:gd name="connsiteX12" fmla="*/ 216028 w 5616624"/>
              <a:gd name="connsiteY12" fmla="*/ 0 h 1296144"/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0 w 5616624"/>
              <a:gd name="connsiteY8" fmla="*/ 1296144 h 1296144"/>
              <a:gd name="connsiteX9" fmla="*/ 221709 w 5616624"/>
              <a:gd name="connsiteY9" fmla="*/ 1217590 h 1296144"/>
              <a:gd name="connsiteX10" fmla="*/ 295612 w 5616624"/>
              <a:gd name="connsiteY10" fmla="*/ 824819 h 1296144"/>
              <a:gd name="connsiteX11" fmla="*/ 147806 w 5616624"/>
              <a:gd name="connsiteY11" fmla="*/ 314217 h 1296144"/>
              <a:gd name="connsiteX12" fmla="*/ 216028 w 5616624"/>
              <a:gd name="connsiteY12" fmla="*/ 0 h 1296144"/>
              <a:gd name="connsiteX0" fmla="*/ 216028 w 5616624"/>
              <a:gd name="connsiteY0" fmla="*/ 0 h 1296144"/>
              <a:gd name="connsiteX1" fmla="*/ 5616624 w 5616624"/>
              <a:gd name="connsiteY1" fmla="*/ 0 h 1296144"/>
              <a:gd name="connsiteX2" fmla="*/ 5616624 w 5616624"/>
              <a:gd name="connsiteY2" fmla="*/ 0 h 1296144"/>
              <a:gd name="connsiteX3" fmla="*/ 5616624 w 5616624"/>
              <a:gd name="connsiteY3" fmla="*/ 0 h 1296144"/>
              <a:gd name="connsiteX4" fmla="*/ 5616624 w 5616624"/>
              <a:gd name="connsiteY4" fmla="*/ 1080116 h 1296144"/>
              <a:gd name="connsiteX5" fmla="*/ 5553351 w 5616624"/>
              <a:gd name="connsiteY5" fmla="*/ 1232871 h 1296144"/>
              <a:gd name="connsiteX6" fmla="*/ 5400596 w 5616624"/>
              <a:gd name="connsiteY6" fmla="*/ 1296144 h 1296144"/>
              <a:gd name="connsiteX7" fmla="*/ 0 w 5616624"/>
              <a:gd name="connsiteY7" fmla="*/ 1296144 h 1296144"/>
              <a:gd name="connsiteX8" fmla="*/ 443418 w 5616624"/>
              <a:gd name="connsiteY8" fmla="*/ 1256867 h 1296144"/>
              <a:gd name="connsiteX9" fmla="*/ 221709 w 5616624"/>
              <a:gd name="connsiteY9" fmla="*/ 1217590 h 1296144"/>
              <a:gd name="connsiteX10" fmla="*/ 295612 w 5616624"/>
              <a:gd name="connsiteY10" fmla="*/ 824819 h 1296144"/>
              <a:gd name="connsiteX11" fmla="*/ 147806 w 5616624"/>
              <a:gd name="connsiteY11" fmla="*/ 314217 h 1296144"/>
              <a:gd name="connsiteX12" fmla="*/ 216028 w 5616624"/>
              <a:gd name="connsiteY12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6624" h="1296144">
                <a:moveTo>
                  <a:pt x="216028" y="0"/>
                </a:moveTo>
                <a:lnTo>
                  <a:pt x="5616624" y="0"/>
                </a:lnTo>
                <a:lnTo>
                  <a:pt x="5616624" y="0"/>
                </a:lnTo>
                <a:lnTo>
                  <a:pt x="5616624" y="0"/>
                </a:lnTo>
                <a:lnTo>
                  <a:pt x="5616624" y="1080116"/>
                </a:lnTo>
                <a:cubicBezTo>
                  <a:pt x="5616624" y="1137410"/>
                  <a:pt x="5593864" y="1192358"/>
                  <a:pt x="5553351" y="1232871"/>
                </a:cubicBezTo>
                <a:cubicBezTo>
                  <a:pt x="5512838" y="1273384"/>
                  <a:pt x="5457890" y="1296144"/>
                  <a:pt x="5400596" y="1296144"/>
                </a:cubicBezTo>
                <a:lnTo>
                  <a:pt x="0" y="1296144"/>
                </a:lnTo>
                <a:lnTo>
                  <a:pt x="443418" y="1256867"/>
                </a:lnTo>
                <a:lnTo>
                  <a:pt x="221709" y="1217590"/>
                </a:lnTo>
                <a:lnTo>
                  <a:pt x="295612" y="824819"/>
                </a:lnTo>
                <a:cubicBezTo>
                  <a:pt x="295612" y="767525"/>
                  <a:pt x="161070" y="451687"/>
                  <a:pt x="147806" y="314217"/>
                </a:cubicBezTo>
                <a:cubicBezTo>
                  <a:pt x="134542" y="176747"/>
                  <a:pt x="158734" y="0"/>
                  <a:pt x="216028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73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prstMaterial="dkEdge">
            <a:bevelT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i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La amabilidad de Don Bosco…</a:t>
            </a:r>
          </a:p>
          <a:p>
            <a:pPr algn="ctr"/>
            <a:r>
              <a:rPr lang="es-ES" sz="24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no es reducible a un simple principio pedagógico, sino </a:t>
            </a:r>
          </a:p>
          <a:p>
            <a:pPr algn="ctr"/>
            <a:r>
              <a:rPr lang="es-ES" sz="24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que ha de reconocerse como </a:t>
            </a:r>
          </a:p>
          <a:p>
            <a:pPr algn="ctr"/>
            <a:r>
              <a:rPr lang="es-ES" sz="24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elemento esencial </a:t>
            </a:r>
          </a:p>
          <a:p>
            <a:pPr algn="ctr"/>
            <a:r>
              <a:rPr lang="es-ES" sz="24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 Rounded MT Bold" pitchFamily="34" charset="0"/>
              </a:rPr>
              <a:t>de nuestra espiritualidad</a:t>
            </a:r>
          </a:p>
        </p:txBody>
      </p:sp>
      <p:grpSp>
        <p:nvGrpSpPr>
          <p:cNvPr id="19" name="Gruppo 18"/>
          <p:cNvGrpSpPr/>
          <p:nvPr/>
        </p:nvGrpSpPr>
        <p:grpSpPr>
          <a:xfrm>
            <a:off x="2771800" y="5013176"/>
            <a:ext cx="4968552" cy="792088"/>
            <a:chOff x="3131840" y="4797152"/>
            <a:chExt cx="4968552" cy="792088"/>
          </a:xfrm>
        </p:grpSpPr>
        <p:sp>
          <p:nvSpPr>
            <p:cNvPr id="10" name="Figura a mano libera 9"/>
            <p:cNvSpPr/>
            <p:nvPr/>
          </p:nvSpPr>
          <p:spPr>
            <a:xfrm>
              <a:off x="3131840" y="4797152"/>
              <a:ext cx="4968552" cy="792088"/>
            </a:xfrm>
            <a:custGeom>
              <a:avLst/>
              <a:gdLst>
                <a:gd name="connsiteX0" fmla="*/ 216028 w 5616624"/>
                <a:gd name="connsiteY0" fmla="*/ 0 h 1296144"/>
                <a:gd name="connsiteX1" fmla="*/ 5616624 w 5616624"/>
                <a:gd name="connsiteY1" fmla="*/ 0 h 1296144"/>
                <a:gd name="connsiteX2" fmla="*/ 5616624 w 5616624"/>
                <a:gd name="connsiteY2" fmla="*/ 0 h 1296144"/>
                <a:gd name="connsiteX3" fmla="*/ 5616624 w 5616624"/>
                <a:gd name="connsiteY3" fmla="*/ 0 h 1296144"/>
                <a:gd name="connsiteX4" fmla="*/ 5616624 w 5616624"/>
                <a:gd name="connsiteY4" fmla="*/ 1080116 h 1296144"/>
                <a:gd name="connsiteX5" fmla="*/ 5553351 w 5616624"/>
                <a:gd name="connsiteY5" fmla="*/ 1232871 h 1296144"/>
                <a:gd name="connsiteX6" fmla="*/ 5400596 w 5616624"/>
                <a:gd name="connsiteY6" fmla="*/ 1296144 h 1296144"/>
                <a:gd name="connsiteX7" fmla="*/ 0 w 5616624"/>
                <a:gd name="connsiteY7" fmla="*/ 1296144 h 1296144"/>
                <a:gd name="connsiteX8" fmla="*/ 0 w 5616624"/>
                <a:gd name="connsiteY8" fmla="*/ 1296144 h 1296144"/>
                <a:gd name="connsiteX9" fmla="*/ 0 w 5616624"/>
                <a:gd name="connsiteY9" fmla="*/ 1296144 h 1296144"/>
                <a:gd name="connsiteX10" fmla="*/ 0 w 5616624"/>
                <a:gd name="connsiteY10" fmla="*/ 216028 h 1296144"/>
                <a:gd name="connsiteX11" fmla="*/ 63273 w 5616624"/>
                <a:gd name="connsiteY11" fmla="*/ 63273 h 1296144"/>
                <a:gd name="connsiteX12" fmla="*/ 216028 w 5616624"/>
                <a:gd name="connsiteY12" fmla="*/ 0 h 129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16624" h="1296144">
                  <a:moveTo>
                    <a:pt x="216028" y="0"/>
                  </a:moveTo>
                  <a:lnTo>
                    <a:pt x="5616624" y="0"/>
                  </a:lnTo>
                  <a:lnTo>
                    <a:pt x="5616624" y="0"/>
                  </a:lnTo>
                  <a:lnTo>
                    <a:pt x="5616624" y="0"/>
                  </a:lnTo>
                  <a:lnTo>
                    <a:pt x="5616624" y="1080116"/>
                  </a:lnTo>
                  <a:cubicBezTo>
                    <a:pt x="5616624" y="1137410"/>
                    <a:pt x="5593864" y="1192358"/>
                    <a:pt x="5553351" y="1232871"/>
                  </a:cubicBezTo>
                  <a:cubicBezTo>
                    <a:pt x="5512838" y="1273384"/>
                    <a:pt x="5457890" y="1296144"/>
                    <a:pt x="5400596" y="1296144"/>
                  </a:cubicBezTo>
                  <a:lnTo>
                    <a:pt x="0" y="1296144"/>
                  </a:lnTo>
                  <a:lnTo>
                    <a:pt x="0" y="1296144"/>
                  </a:lnTo>
                  <a:lnTo>
                    <a:pt x="0" y="1296144"/>
                  </a:lnTo>
                  <a:lnTo>
                    <a:pt x="0" y="216028"/>
                  </a:lnTo>
                  <a:cubicBezTo>
                    <a:pt x="0" y="158734"/>
                    <a:pt x="22760" y="103786"/>
                    <a:pt x="63273" y="63273"/>
                  </a:cubicBezTo>
                  <a:cubicBezTo>
                    <a:pt x="103786" y="22760"/>
                    <a:pt x="158734" y="0"/>
                    <a:pt x="216028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 prstMaterial="dkEdge">
              <a:bevelT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it-IT" sz="2400" b="1" dirty="0" smtClean="0">
                <a:ln w="11430"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3275856" y="4797152"/>
              <a:ext cx="46085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 smtClean="0">
                  <a:solidFill>
                    <a:srgbClr val="002060"/>
                  </a:solidFill>
                  <a:latin typeface="Arial Rounded MT Bold" pitchFamily="34" charset="0"/>
                </a:rPr>
                <a:t>¡Para el educador es un amor que exige fuertes energías espirituales!</a:t>
              </a:r>
            </a:p>
          </p:txBody>
        </p:sp>
      </p:grpSp>
      <p:pic>
        <p:nvPicPr>
          <p:cNvPr id="15" name="Immagine 14" descr="girasole PNG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6588224" y="764703"/>
            <a:ext cx="2555776" cy="5096773"/>
          </a:xfrm>
          <a:prstGeom prst="rect">
            <a:avLst/>
          </a:prstGeom>
        </p:spPr>
      </p:pic>
      <p:pic>
        <p:nvPicPr>
          <p:cNvPr id="20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o 21"/>
          <p:cNvGrpSpPr/>
          <p:nvPr/>
        </p:nvGrpSpPr>
        <p:grpSpPr>
          <a:xfrm>
            <a:off x="2555776" y="3753036"/>
            <a:ext cx="4968552" cy="576064"/>
            <a:chOff x="3131840" y="4797152"/>
            <a:chExt cx="4968552" cy="792088"/>
          </a:xfrm>
        </p:grpSpPr>
        <p:sp>
          <p:nvSpPr>
            <p:cNvPr id="23" name="Figura a mano libera 22"/>
            <p:cNvSpPr/>
            <p:nvPr/>
          </p:nvSpPr>
          <p:spPr>
            <a:xfrm>
              <a:off x="3131840" y="4797152"/>
              <a:ext cx="4968552" cy="792088"/>
            </a:xfrm>
            <a:custGeom>
              <a:avLst/>
              <a:gdLst>
                <a:gd name="connsiteX0" fmla="*/ 216028 w 5616624"/>
                <a:gd name="connsiteY0" fmla="*/ 0 h 1296144"/>
                <a:gd name="connsiteX1" fmla="*/ 5616624 w 5616624"/>
                <a:gd name="connsiteY1" fmla="*/ 0 h 1296144"/>
                <a:gd name="connsiteX2" fmla="*/ 5616624 w 5616624"/>
                <a:gd name="connsiteY2" fmla="*/ 0 h 1296144"/>
                <a:gd name="connsiteX3" fmla="*/ 5616624 w 5616624"/>
                <a:gd name="connsiteY3" fmla="*/ 0 h 1296144"/>
                <a:gd name="connsiteX4" fmla="*/ 5616624 w 5616624"/>
                <a:gd name="connsiteY4" fmla="*/ 1080116 h 1296144"/>
                <a:gd name="connsiteX5" fmla="*/ 5553351 w 5616624"/>
                <a:gd name="connsiteY5" fmla="*/ 1232871 h 1296144"/>
                <a:gd name="connsiteX6" fmla="*/ 5400596 w 5616624"/>
                <a:gd name="connsiteY6" fmla="*/ 1296144 h 1296144"/>
                <a:gd name="connsiteX7" fmla="*/ 0 w 5616624"/>
                <a:gd name="connsiteY7" fmla="*/ 1296144 h 1296144"/>
                <a:gd name="connsiteX8" fmla="*/ 0 w 5616624"/>
                <a:gd name="connsiteY8" fmla="*/ 1296144 h 1296144"/>
                <a:gd name="connsiteX9" fmla="*/ 0 w 5616624"/>
                <a:gd name="connsiteY9" fmla="*/ 1296144 h 1296144"/>
                <a:gd name="connsiteX10" fmla="*/ 0 w 5616624"/>
                <a:gd name="connsiteY10" fmla="*/ 216028 h 1296144"/>
                <a:gd name="connsiteX11" fmla="*/ 63273 w 5616624"/>
                <a:gd name="connsiteY11" fmla="*/ 63273 h 1296144"/>
                <a:gd name="connsiteX12" fmla="*/ 216028 w 5616624"/>
                <a:gd name="connsiteY12" fmla="*/ 0 h 129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16624" h="1296144">
                  <a:moveTo>
                    <a:pt x="216028" y="0"/>
                  </a:moveTo>
                  <a:lnTo>
                    <a:pt x="5616624" y="0"/>
                  </a:lnTo>
                  <a:lnTo>
                    <a:pt x="5616624" y="0"/>
                  </a:lnTo>
                  <a:lnTo>
                    <a:pt x="5616624" y="0"/>
                  </a:lnTo>
                  <a:lnTo>
                    <a:pt x="5616624" y="1080116"/>
                  </a:lnTo>
                  <a:cubicBezTo>
                    <a:pt x="5616624" y="1137410"/>
                    <a:pt x="5593864" y="1192358"/>
                    <a:pt x="5553351" y="1232871"/>
                  </a:cubicBezTo>
                  <a:cubicBezTo>
                    <a:pt x="5512838" y="1273384"/>
                    <a:pt x="5457890" y="1296144"/>
                    <a:pt x="5400596" y="1296144"/>
                  </a:cubicBezTo>
                  <a:lnTo>
                    <a:pt x="0" y="1296144"/>
                  </a:lnTo>
                  <a:lnTo>
                    <a:pt x="0" y="1296144"/>
                  </a:lnTo>
                  <a:lnTo>
                    <a:pt x="0" y="1296144"/>
                  </a:lnTo>
                  <a:lnTo>
                    <a:pt x="0" y="216028"/>
                  </a:lnTo>
                  <a:cubicBezTo>
                    <a:pt x="0" y="158734"/>
                    <a:pt x="22760" y="103786"/>
                    <a:pt x="63273" y="63273"/>
                  </a:cubicBezTo>
                  <a:cubicBezTo>
                    <a:pt x="103786" y="22760"/>
                    <a:pt x="158734" y="0"/>
                    <a:pt x="216028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 prstMaterial="dkEdge">
              <a:bevelT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it-IT" sz="2400" b="1" dirty="0" smtClean="0">
                <a:ln w="11430"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3275856" y="4896163"/>
              <a:ext cx="4608512" cy="550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 err="1" smtClean="0">
                  <a:solidFill>
                    <a:srgbClr val="002060"/>
                  </a:solidFill>
                  <a:latin typeface="Arial Rounded MT Bold" pitchFamily="34" charset="0"/>
                </a:rPr>
                <a:t>castidad</a:t>
              </a:r>
              <a:r>
                <a:rPr lang="it-IT" sz="2000" b="1" dirty="0" smtClean="0">
                  <a:solidFill>
                    <a:srgbClr val="002060"/>
                  </a:solidFill>
                  <a:latin typeface="Arial Rounded MT Bold" pitchFamily="34" charset="0"/>
                </a:rPr>
                <a:t> de </a:t>
              </a:r>
              <a:r>
                <a:rPr lang="it-IT" sz="2000" b="1" dirty="0" err="1" smtClean="0">
                  <a:solidFill>
                    <a:srgbClr val="002060"/>
                  </a:solidFill>
                  <a:latin typeface="Arial Rounded MT Bold" pitchFamily="34" charset="0"/>
                </a:rPr>
                <a:t>los</a:t>
              </a:r>
              <a:r>
                <a:rPr lang="it-IT" sz="2000" b="1" dirty="0" smtClean="0">
                  <a:solidFill>
                    <a:srgbClr val="002060"/>
                  </a:solidFill>
                  <a:latin typeface="Arial Rounded MT Bold" pitchFamily="34" charset="0"/>
                </a:rPr>
                <a:t> </a:t>
              </a:r>
              <a:r>
                <a:rPr lang="it-IT" sz="2000" b="1" dirty="0" err="1" smtClean="0">
                  <a:solidFill>
                    <a:srgbClr val="002060"/>
                  </a:solidFill>
                  <a:latin typeface="Arial Rounded MT Bold" pitchFamily="34" charset="0"/>
                </a:rPr>
                <a:t>afectos</a:t>
              </a:r>
              <a:endParaRPr lang="it-IT" sz="2000" b="1" dirty="0">
                <a:solidFill>
                  <a:srgbClr val="002060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19" name="Gruppo 18"/>
          <p:cNvGrpSpPr/>
          <p:nvPr/>
        </p:nvGrpSpPr>
        <p:grpSpPr>
          <a:xfrm>
            <a:off x="2555776" y="2942946"/>
            <a:ext cx="4968552" cy="576064"/>
            <a:chOff x="3131840" y="4797152"/>
            <a:chExt cx="4968552" cy="792088"/>
          </a:xfrm>
          <a:solidFill>
            <a:srgbClr val="00B0F0"/>
          </a:solidFill>
        </p:grpSpPr>
        <p:sp>
          <p:nvSpPr>
            <p:cNvPr id="20" name="Figura a mano libera 19"/>
            <p:cNvSpPr/>
            <p:nvPr/>
          </p:nvSpPr>
          <p:spPr>
            <a:xfrm>
              <a:off x="3131840" y="4797152"/>
              <a:ext cx="4968552" cy="792088"/>
            </a:xfrm>
            <a:custGeom>
              <a:avLst/>
              <a:gdLst>
                <a:gd name="connsiteX0" fmla="*/ 216028 w 5616624"/>
                <a:gd name="connsiteY0" fmla="*/ 0 h 1296144"/>
                <a:gd name="connsiteX1" fmla="*/ 5616624 w 5616624"/>
                <a:gd name="connsiteY1" fmla="*/ 0 h 1296144"/>
                <a:gd name="connsiteX2" fmla="*/ 5616624 w 5616624"/>
                <a:gd name="connsiteY2" fmla="*/ 0 h 1296144"/>
                <a:gd name="connsiteX3" fmla="*/ 5616624 w 5616624"/>
                <a:gd name="connsiteY3" fmla="*/ 0 h 1296144"/>
                <a:gd name="connsiteX4" fmla="*/ 5616624 w 5616624"/>
                <a:gd name="connsiteY4" fmla="*/ 1080116 h 1296144"/>
                <a:gd name="connsiteX5" fmla="*/ 5553351 w 5616624"/>
                <a:gd name="connsiteY5" fmla="*/ 1232871 h 1296144"/>
                <a:gd name="connsiteX6" fmla="*/ 5400596 w 5616624"/>
                <a:gd name="connsiteY6" fmla="*/ 1296144 h 1296144"/>
                <a:gd name="connsiteX7" fmla="*/ 0 w 5616624"/>
                <a:gd name="connsiteY7" fmla="*/ 1296144 h 1296144"/>
                <a:gd name="connsiteX8" fmla="*/ 0 w 5616624"/>
                <a:gd name="connsiteY8" fmla="*/ 1296144 h 1296144"/>
                <a:gd name="connsiteX9" fmla="*/ 0 w 5616624"/>
                <a:gd name="connsiteY9" fmla="*/ 1296144 h 1296144"/>
                <a:gd name="connsiteX10" fmla="*/ 0 w 5616624"/>
                <a:gd name="connsiteY10" fmla="*/ 216028 h 1296144"/>
                <a:gd name="connsiteX11" fmla="*/ 63273 w 5616624"/>
                <a:gd name="connsiteY11" fmla="*/ 63273 h 1296144"/>
                <a:gd name="connsiteX12" fmla="*/ 216028 w 5616624"/>
                <a:gd name="connsiteY12" fmla="*/ 0 h 129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16624" h="1296144">
                  <a:moveTo>
                    <a:pt x="216028" y="0"/>
                  </a:moveTo>
                  <a:lnTo>
                    <a:pt x="5616624" y="0"/>
                  </a:lnTo>
                  <a:lnTo>
                    <a:pt x="5616624" y="0"/>
                  </a:lnTo>
                  <a:lnTo>
                    <a:pt x="5616624" y="0"/>
                  </a:lnTo>
                  <a:lnTo>
                    <a:pt x="5616624" y="1080116"/>
                  </a:lnTo>
                  <a:cubicBezTo>
                    <a:pt x="5616624" y="1137410"/>
                    <a:pt x="5593864" y="1192358"/>
                    <a:pt x="5553351" y="1232871"/>
                  </a:cubicBezTo>
                  <a:cubicBezTo>
                    <a:pt x="5512838" y="1273384"/>
                    <a:pt x="5457890" y="1296144"/>
                    <a:pt x="5400596" y="1296144"/>
                  </a:cubicBezTo>
                  <a:lnTo>
                    <a:pt x="0" y="1296144"/>
                  </a:lnTo>
                  <a:lnTo>
                    <a:pt x="0" y="1296144"/>
                  </a:lnTo>
                  <a:lnTo>
                    <a:pt x="0" y="1296144"/>
                  </a:lnTo>
                  <a:lnTo>
                    <a:pt x="0" y="216028"/>
                  </a:lnTo>
                  <a:cubicBezTo>
                    <a:pt x="0" y="158734"/>
                    <a:pt x="22760" y="103786"/>
                    <a:pt x="63273" y="63273"/>
                  </a:cubicBezTo>
                  <a:cubicBezTo>
                    <a:pt x="103786" y="22760"/>
                    <a:pt x="158734" y="0"/>
                    <a:pt x="216028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 prstMaterial="dkEdge">
              <a:bevelT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it-IT" sz="2400" b="1" dirty="0" smtClean="0">
                <a:ln w="11430"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3275856" y="4896163"/>
              <a:ext cx="4608512" cy="55015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 smtClean="0">
                  <a:solidFill>
                    <a:srgbClr val="002060"/>
                  </a:solidFill>
                  <a:latin typeface="Arial Rounded MT Bold" pitchFamily="34" charset="0"/>
                </a:rPr>
                <a:t>renuncia de sí y sacrificio</a:t>
              </a:r>
              <a:endParaRPr lang="it-IT" sz="2000" b="1" dirty="0">
                <a:solidFill>
                  <a:srgbClr val="002060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4" name="Rettangolo 13"/>
          <p:cNvSpPr/>
          <p:nvPr/>
        </p:nvSpPr>
        <p:spPr>
          <a:xfrm rot="21017061">
            <a:off x="2217803" y="943415"/>
            <a:ext cx="1296144" cy="371676"/>
          </a:xfrm>
          <a:prstGeom prst="rect">
            <a:avLst/>
          </a:prstGeom>
          <a:gradFill flip="none" rotWithShape="1">
            <a:gsLst>
              <a:gs pos="0">
                <a:srgbClr val="001236"/>
              </a:gs>
              <a:gs pos="50000">
                <a:srgbClr val="002060"/>
              </a:gs>
              <a:gs pos="100000">
                <a:srgbClr val="285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Art. 32</a:t>
            </a:r>
            <a:endParaRPr lang="it-IT" b="1" dirty="0">
              <a:solidFill>
                <a:srgbClr val="FFFF00"/>
              </a:solidFill>
            </a:endParaRPr>
          </a:p>
        </p:txBody>
      </p:sp>
      <p:grpSp>
        <p:nvGrpSpPr>
          <p:cNvPr id="2" name="Gruppo 20"/>
          <p:cNvGrpSpPr/>
          <p:nvPr/>
        </p:nvGrpSpPr>
        <p:grpSpPr>
          <a:xfrm>
            <a:off x="2376264" y="188640"/>
            <a:ext cx="6660232" cy="576064"/>
            <a:chOff x="2627784" y="2910162"/>
            <a:chExt cx="6120680" cy="1079154"/>
          </a:xfrm>
        </p:grpSpPr>
        <p:sp>
          <p:nvSpPr>
            <p:cNvPr id="16" name="Figura a mano libera 15"/>
            <p:cNvSpPr/>
            <p:nvPr/>
          </p:nvSpPr>
          <p:spPr>
            <a:xfrm>
              <a:off x="2627784" y="2910162"/>
              <a:ext cx="6120680" cy="1079154"/>
            </a:xfrm>
            <a:custGeom>
              <a:avLst/>
              <a:gdLst>
                <a:gd name="connsiteX0" fmla="*/ 179863 w 5581470"/>
                <a:gd name="connsiteY0" fmla="*/ 0 h 1079154"/>
                <a:gd name="connsiteX1" fmla="*/ 5581470 w 5581470"/>
                <a:gd name="connsiteY1" fmla="*/ 0 h 1079154"/>
                <a:gd name="connsiteX2" fmla="*/ 5581470 w 5581470"/>
                <a:gd name="connsiteY2" fmla="*/ 0 h 1079154"/>
                <a:gd name="connsiteX3" fmla="*/ 5581470 w 5581470"/>
                <a:gd name="connsiteY3" fmla="*/ 0 h 1079154"/>
                <a:gd name="connsiteX4" fmla="*/ 5581470 w 5581470"/>
                <a:gd name="connsiteY4" fmla="*/ 899291 h 1079154"/>
                <a:gd name="connsiteX5" fmla="*/ 5528789 w 5581470"/>
                <a:gd name="connsiteY5" fmla="*/ 1026473 h 1079154"/>
                <a:gd name="connsiteX6" fmla="*/ 5401607 w 5581470"/>
                <a:gd name="connsiteY6" fmla="*/ 1079154 h 1079154"/>
                <a:gd name="connsiteX7" fmla="*/ 0 w 5581470"/>
                <a:gd name="connsiteY7" fmla="*/ 1079154 h 1079154"/>
                <a:gd name="connsiteX8" fmla="*/ 0 w 5581470"/>
                <a:gd name="connsiteY8" fmla="*/ 1079154 h 1079154"/>
                <a:gd name="connsiteX9" fmla="*/ 0 w 5581470"/>
                <a:gd name="connsiteY9" fmla="*/ 1079154 h 1079154"/>
                <a:gd name="connsiteX10" fmla="*/ 0 w 5581470"/>
                <a:gd name="connsiteY10" fmla="*/ 179863 h 1079154"/>
                <a:gd name="connsiteX11" fmla="*/ 52681 w 5581470"/>
                <a:gd name="connsiteY11" fmla="*/ 52681 h 1079154"/>
                <a:gd name="connsiteX12" fmla="*/ 179863 w 5581470"/>
                <a:gd name="connsiteY12" fmla="*/ 1 h 1079154"/>
                <a:gd name="connsiteX13" fmla="*/ 179863 w 5581470"/>
                <a:gd name="connsiteY13" fmla="*/ 0 h 107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470" h="1079154">
                  <a:moveTo>
                    <a:pt x="179863" y="0"/>
                  </a:moveTo>
                  <a:lnTo>
                    <a:pt x="5581470" y="0"/>
                  </a:lnTo>
                  <a:lnTo>
                    <a:pt x="5581470" y="0"/>
                  </a:lnTo>
                  <a:lnTo>
                    <a:pt x="5581470" y="0"/>
                  </a:lnTo>
                  <a:lnTo>
                    <a:pt x="5581470" y="899291"/>
                  </a:lnTo>
                  <a:cubicBezTo>
                    <a:pt x="5581470" y="946994"/>
                    <a:pt x="5562520" y="992743"/>
                    <a:pt x="5528789" y="1026473"/>
                  </a:cubicBezTo>
                  <a:cubicBezTo>
                    <a:pt x="5495058" y="1060204"/>
                    <a:pt x="5449309" y="1079154"/>
                    <a:pt x="5401607" y="1079154"/>
                  </a:cubicBezTo>
                  <a:lnTo>
                    <a:pt x="0" y="1079154"/>
                  </a:lnTo>
                  <a:lnTo>
                    <a:pt x="0" y="1079154"/>
                  </a:lnTo>
                  <a:lnTo>
                    <a:pt x="0" y="1079154"/>
                  </a:lnTo>
                  <a:lnTo>
                    <a:pt x="0" y="179863"/>
                  </a:lnTo>
                  <a:cubicBezTo>
                    <a:pt x="0" y="132160"/>
                    <a:pt x="18950" y="86411"/>
                    <a:pt x="52681" y="52681"/>
                  </a:cubicBezTo>
                  <a:cubicBezTo>
                    <a:pt x="86412" y="18950"/>
                    <a:pt x="132161" y="0"/>
                    <a:pt x="179863" y="1"/>
                  </a:cubicBezTo>
                  <a:lnTo>
                    <a:pt x="1798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80000">
                  <a:srgbClr val="EFEB47"/>
                </a:gs>
                <a:gs pos="100000">
                  <a:srgbClr val="FFFF00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529" tIns="114300" rIns="114301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Aft>
                  <a:spcPct val="35000"/>
                </a:spcAft>
              </a:pPr>
              <a:endParaRPr lang="en-US" sz="3000" kern="1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791965" y="2910162"/>
              <a:ext cx="397836" cy="980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69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8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3</a:t>
              </a:r>
              <a:endParaRPr lang="it-IT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123626" y="2950774"/>
              <a:ext cx="5623904" cy="864848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schemeClr val="tx1">
                  <a:alpha val="82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solidFill>
                    <a:schemeClr val="bg1"/>
                  </a:solidFill>
                  <a:latin typeface="Arial Rounded MT Bold" pitchFamily="34" charset="0"/>
                </a:rPr>
                <a:t>La espiritualidad de la Familia Salesiana</a:t>
              </a:r>
              <a:endParaRPr lang="it-IT" sz="2400" dirty="0" smtClean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3" name="Gruppo 18"/>
          <p:cNvGrpSpPr/>
          <p:nvPr/>
        </p:nvGrpSpPr>
        <p:grpSpPr>
          <a:xfrm>
            <a:off x="2555776" y="2132856"/>
            <a:ext cx="4968552" cy="576064"/>
            <a:chOff x="3131840" y="4797152"/>
            <a:chExt cx="4968552" cy="792088"/>
          </a:xfrm>
        </p:grpSpPr>
        <p:sp>
          <p:nvSpPr>
            <p:cNvPr id="10" name="Figura a mano libera 9"/>
            <p:cNvSpPr/>
            <p:nvPr/>
          </p:nvSpPr>
          <p:spPr>
            <a:xfrm>
              <a:off x="3131840" y="4797152"/>
              <a:ext cx="4968552" cy="792088"/>
            </a:xfrm>
            <a:custGeom>
              <a:avLst/>
              <a:gdLst>
                <a:gd name="connsiteX0" fmla="*/ 216028 w 5616624"/>
                <a:gd name="connsiteY0" fmla="*/ 0 h 1296144"/>
                <a:gd name="connsiteX1" fmla="*/ 5616624 w 5616624"/>
                <a:gd name="connsiteY1" fmla="*/ 0 h 1296144"/>
                <a:gd name="connsiteX2" fmla="*/ 5616624 w 5616624"/>
                <a:gd name="connsiteY2" fmla="*/ 0 h 1296144"/>
                <a:gd name="connsiteX3" fmla="*/ 5616624 w 5616624"/>
                <a:gd name="connsiteY3" fmla="*/ 0 h 1296144"/>
                <a:gd name="connsiteX4" fmla="*/ 5616624 w 5616624"/>
                <a:gd name="connsiteY4" fmla="*/ 1080116 h 1296144"/>
                <a:gd name="connsiteX5" fmla="*/ 5553351 w 5616624"/>
                <a:gd name="connsiteY5" fmla="*/ 1232871 h 1296144"/>
                <a:gd name="connsiteX6" fmla="*/ 5400596 w 5616624"/>
                <a:gd name="connsiteY6" fmla="*/ 1296144 h 1296144"/>
                <a:gd name="connsiteX7" fmla="*/ 0 w 5616624"/>
                <a:gd name="connsiteY7" fmla="*/ 1296144 h 1296144"/>
                <a:gd name="connsiteX8" fmla="*/ 0 w 5616624"/>
                <a:gd name="connsiteY8" fmla="*/ 1296144 h 1296144"/>
                <a:gd name="connsiteX9" fmla="*/ 0 w 5616624"/>
                <a:gd name="connsiteY9" fmla="*/ 1296144 h 1296144"/>
                <a:gd name="connsiteX10" fmla="*/ 0 w 5616624"/>
                <a:gd name="connsiteY10" fmla="*/ 216028 h 1296144"/>
                <a:gd name="connsiteX11" fmla="*/ 63273 w 5616624"/>
                <a:gd name="connsiteY11" fmla="*/ 63273 h 1296144"/>
                <a:gd name="connsiteX12" fmla="*/ 216028 w 5616624"/>
                <a:gd name="connsiteY12" fmla="*/ 0 h 129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16624" h="1296144">
                  <a:moveTo>
                    <a:pt x="216028" y="0"/>
                  </a:moveTo>
                  <a:lnTo>
                    <a:pt x="5616624" y="0"/>
                  </a:lnTo>
                  <a:lnTo>
                    <a:pt x="5616624" y="0"/>
                  </a:lnTo>
                  <a:lnTo>
                    <a:pt x="5616624" y="0"/>
                  </a:lnTo>
                  <a:lnTo>
                    <a:pt x="5616624" y="1080116"/>
                  </a:lnTo>
                  <a:cubicBezTo>
                    <a:pt x="5616624" y="1137410"/>
                    <a:pt x="5593864" y="1192358"/>
                    <a:pt x="5553351" y="1232871"/>
                  </a:cubicBezTo>
                  <a:cubicBezTo>
                    <a:pt x="5512838" y="1273384"/>
                    <a:pt x="5457890" y="1296144"/>
                    <a:pt x="5400596" y="1296144"/>
                  </a:cubicBezTo>
                  <a:lnTo>
                    <a:pt x="0" y="1296144"/>
                  </a:lnTo>
                  <a:lnTo>
                    <a:pt x="0" y="1296144"/>
                  </a:lnTo>
                  <a:lnTo>
                    <a:pt x="0" y="1296144"/>
                  </a:lnTo>
                  <a:lnTo>
                    <a:pt x="0" y="216028"/>
                  </a:lnTo>
                  <a:cubicBezTo>
                    <a:pt x="0" y="158734"/>
                    <a:pt x="22760" y="103786"/>
                    <a:pt x="63273" y="63273"/>
                  </a:cubicBezTo>
                  <a:cubicBezTo>
                    <a:pt x="103786" y="22760"/>
                    <a:pt x="158734" y="0"/>
                    <a:pt x="216028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 prstMaterial="dkEdge">
              <a:bevelT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it-IT" sz="2400" b="1" dirty="0" smtClean="0">
                <a:ln w="11430"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3275856" y="4896163"/>
              <a:ext cx="4608512" cy="550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 smtClean="0">
                  <a:solidFill>
                    <a:srgbClr val="002060"/>
                  </a:solidFill>
                  <a:latin typeface="Arial Rounded MT Bold" pitchFamily="34" charset="0"/>
                </a:rPr>
                <a:t>voluntad de ser y de estar allí</a:t>
              </a:r>
              <a:endParaRPr lang="it-IT" sz="2000" b="1" dirty="0">
                <a:solidFill>
                  <a:srgbClr val="002060"/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15" name="Immagine 14" descr="girasole PNG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6588224" y="764704"/>
            <a:ext cx="2555776" cy="5096773"/>
          </a:xfrm>
          <a:prstGeom prst="rect">
            <a:avLst/>
          </a:prstGeom>
        </p:spPr>
      </p:pic>
      <p:grpSp>
        <p:nvGrpSpPr>
          <p:cNvPr id="25" name="Gruppo 24"/>
          <p:cNvGrpSpPr/>
          <p:nvPr/>
        </p:nvGrpSpPr>
        <p:grpSpPr>
          <a:xfrm>
            <a:off x="2555776" y="4563126"/>
            <a:ext cx="4968552" cy="576064"/>
            <a:chOff x="3131840" y="4797152"/>
            <a:chExt cx="4968552" cy="792088"/>
          </a:xfrm>
          <a:solidFill>
            <a:srgbClr val="00B0F0"/>
          </a:solidFill>
        </p:grpSpPr>
        <p:sp>
          <p:nvSpPr>
            <p:cNvPr id="26" name="Figura a mano libera 25"/>
            <p:cNvSpPr/>
            <p:nvPr/>
          </p:nvSpPr>
          <p:spPr>
            <a:xfrm>
              <a:off x="3131840" y="4797152"/>
              <a:ext cx="4968552" cy="792088"/>
            </a:xfrm>
            <a:custGeom>
              <a:avLst/>
              <a:gdLst>
                <a:gd name="connsiteX0" fmla="*/ 216028 w 5616624"/>
                <a:gd name="connsiteY0" fmla="*/ 0 h 1296144"/>
                <a:gd name="connsiteX1" fmla="*/ 5616624 w 5616624"/>
                <a:gd name="connsiteY1" fmla="*/ 0 h 1296144"/>
                <a:gd name="connsiteX2" fmla="*/ 5616624 w 5616624"/>
                <a:gd name="connsiteY2" fmla="*/ 0 h 1296144"/>
                <a:gd name="connsiteX3" fmla="*/ 5616624 w 5616624"/>
                <a:gd name="connsiteY3" fmla="*/ 0 h 1296144"/>
                <a:gd name="connsiteX4" fmla="*/ 5616624 w 5616624"/>
                <a:gd name="connsiteY4" fmla="*/ 1080116 h 1296144"/>
                <a:gd name="connsiteX5" fmla="*/ 5553351 w 5616624"/>
                <a:gd name="connsiteY5" fmla="*/ 1232871 h 1296144"/>
                <a:gd name="connsiteX6" fmla="*/ 5400596 w 5616624"/>
                <a:gd name="connsiteY6" fmla="*/ 1296144 h 1296144"/>
                <a:gd name="connsiteX7" fmla="*/ 0 w 5616624"/>
                <a:gd name="connsiteY7" fmla="*/ 1296144 h 1296144"/>
                <a:gd name="connsiteX8" fmla="*/ 0 w 5616624"/>
                <a:gd name="connsiteY8" fmla="*/ 1296144 h 1296144"/>
                <a:gd name="connsiteX9" fmla="*/ 0 w 5616624"/>
                <a:gd name="connsiteY9" fmla="*/ 1296144 h 1296144"/>
                <a:gd name="connsiteX10" fmla="*/ 0 w 5616624"/>
                <a:gd name="connsiteY10" fmla="*/ 216028 h 1296144"/>
                <a:gd name="connsiteX11" fmla="*/ 63273 w 5616624"/>
                <a:gd name="connsiteY11" fmla="*/ 63273 h 1296144"/>
                <a:gd name="connsiteX12" fmla="*/ 216028 w 5616624"/>
                <a:gd name="connsiteY12" fmla="*/ 0 h 129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16624" h="1296144">
                  <a:moveTo>
                    <a:pt x="216028" y="0"/>
                  </a:moveTo>
                  <a:lnTo>
                    <a:pt x="5616624" y="0"/>
                  </a:lnTo>
                  <a:lnTo>
                    <a:pt x="5616624" y="0"/>
                  </a:lnTo>
                  <a:lnTo>
                    <a:pt x="5616624" y="0"/>
                  </a:lnTo>
                  <a:lnTo>
                    <a:pt x="5616624" y="1080116"/>
                  </a:lnTo>
                  <a:cubicBezTo>
                    <a:pt x="5616624" y="1137410"/>
                    <a:pt x="5593864" y="1192358"/>
                    <a:pt x="5553351" y="1232871"/>
                  </a:cubicBezTo>
                  <a:cubicBezTo>
                    <a:pt x="5512838" y="1273384"/>
                    <a:pt x="5457890" y="1296144"/>
                    <a:pt x="5400596" y="1296144"/>
                  </a:cubicBezTo>
                  <a:lnTo>
                    <a:pt x="0" y="1296144"/>
                  </a:lnTo>
                  <a:lnTo>
                    <a:pt x="0" y="1296144"/>
                  </a:lnTo>
                  <a:lnTo>
                    <a:pt x="0" y="1296144"/>
                  </a:lnTo>
                  <a:lnTo>
                    <a:pt x="0" y="216028"/>
                  </a:lnTo>
                  <a:cubicBezTo>
                    <a:pt x="0" y="158734"/>
                    <a:pt x="22760" y="103786"/>
                    <a:pt x="63273" y="63273"/>
                  </a:cubicBezTo>
                  <a:cubicBezTo>
                    <a:pt x="103786" y="22760"/>
                    <a:pt x="158734" y="0"/>
                    <a:pt x="216028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 prstMaterial="dkEdge">
              <a:bevelT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it-IT" sz="2400" b="1" dirty="0" smtClean="0">
                <a:ln w="11430"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3275856" y="4896163"/>
              <a:ext cx="4608512" cy="55015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 err="1" smtClean="0">
                  <a:solidFill>
                    <a:srgbClr val="002060"/>
                  </a:solidFill>
                  <a:latin typeface="Arial Rounded MT Bold" pitchFamily="34" charset="0"/>
                </a:rPr>
                <a:t>autocontrol</a:t>
              </a:r>
              <a:r>
                <a:rPr lang="it-IT" sz="2000" b="1" dirty="0" smtClean="0">
                  <a:solidFill>
                    <a:srgbClr val="002060"/>
                  </a:solidFill>
                  <a:latin typeface="Arial Rounded MT Bold" pitchFamily="34" charset="0"/>
                </a:rPr>
                <a:t> de </a:t>
              </a:r>
              <a:r>
                <a:rPr lang="it-IT" sz="2000" b="1" dirty="0" err="1" smtClean="0">
                  <a:solidFill>
                    <a:srgbClr val="002060"/>
                  </a:solidFill>
                  <a:latin typeface="Arial Rounded MT Bold" pitchFamily="34" charset="0"/>
                </a:rPr>
                <a:t>las</a:t>
              </a:r>
              <a:r>
                <a:rPr lang="it-IT" sz="2000" b="1" dirty="0" smtClean="0">
                  <a:solidFill>
                    <a:srgbClr val="002060"/>
                  </a:solidFill>
                  <a:latin typeface="Arial Rounded MT Bold" pitchFamily="34" charset="0"/>
                </a:rPr>
                <a:t> </a:t>
              </a:r>
              <a:r>
                <a:rPr lang="it-IT" sz="2000" b="1" dirty="0" err="1" smtClean="0">
                  <a:solidFill>
                    <a:srgbClr val="002060"/>
                  </a:solidFill>
                  <a:latin typeface="Arial Rounded MT Bold" pitchFamily="34" charset="0"/>
                </a:rPr>
                <a:t>actitudes</a:t>
              </a:r>
              <a:endParaRPr lang="it-IT" sz="2000" b="1" dirty="0">
                <a:solidFill>
                  <a:srgbClr val="002060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28" name="Gruppo 27"/>
          <p:cNvGrpSpPr/>
          <p:nvPr/>
        </p:nvGrpSpPr>
        <p:grpSpPr>
          <a:xfrm>
            <a:off x="2555776" y="5373216"/>
            <a:ext cx="4968552" cy="576064"/>
            <a:chOff x="3131840" y="4797152"/>
            <a:chExt cx="4968552" cy="792088"/>
          </a:xfrm>
        </p:grpSpPr>
        <p:sp>
          <p:nvSpPr>
            <p:cNvPr id="29" name="Figura a mano libera 28"/>
            <p:cNvSpPr/>
            <p:nvPr/>
          </p:nvSpPr>
          <p:spPr>
            <a:xfrm>
              <a:off x="3131840" y="4797152"/>
              <a:ext cx="4968552" cy="792088"/>
            </a:xfrm>
            <a:custGeom>
              <a:avLst/>
              <a:gdLst>
                <a:gd name="connsiteX0" fmla="*/ 216028 w 5616624"/>
                <a:gd name="connsiteY0" fmla="*/ 0 h 1296144"/>
                <a:gd name="connsiteX1" fmla="*/ 5616624 w 5616624"/>
                <a:gd name="connsiteY1" fmla="*/ 0 h 1296144"/>
                <a:gd name="connsiteX2" fmla="*/ 5616624 w 5616624"/>
                <a:gd name="connsiteY2" fmla="*/ 0 h 1296144"/>
                <a:gd name="connsiteX3" fmla="*/ 5616624 w 5616624"/>
                <a:gd name="connsiteY3" fmla="*/ 0 h 1296144"/>
                <a:gd name="connsiteX4" fmla="*/ 5616624 w 5616624"/>
                <a:gd name="connsiteY4" fmla="*/ 1080116 h 1296144"/>
                <a:gd name="connsiteX5" fmla="*/ 5553351 w 5616624"/>
                <a:gd name="connsiteY5" fmla="*/ 1232871 h 1296144"/>
                <a:gd name="connsiteX6" fmla="*/ 5400596 w 5616624"/>
                <a:gd name="connsiteY6" fmla="*/ 1296144 h 1296144"/>
                <a:gd name="connsiteX7" fmla="*/ 0 w 5616624"/>
                <a:gd name="connsiteY7" fmla="*/ 1296144 h 1296144"/>
                <a:gd name="connsiteX8" fmla="*/ 0 w 5616624"/>
                <a:gd name="connsiteY8" fmla="*/ 1296144 h 1296144"/>
                <a:gd name="connsiteX9" fmla="*/ 0 w 5616624"/>
                <a:gd name="connsiteY9" fmla="*/ 1296144 h 1296144"/>
                <a:gd name="connsiteX10" fmla="*/ 0 w 5616624"/>
                <a:gd name="connsiteY10" fmla="*/ 216028 h 1296144"/>
                <a:gd name="connsiteX11" fmla="*/ 63273 w 5616624"/>
                <a:gd name="connsiteY11" fmla="*/ 63273 h 1296144"/>
                <a:gd name="connsiteX12" fmla="*/ 216028 w 5616624"/>
                <a:gd name="connsiteY12" fmla="*/ 0 h 129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16624" h="1296144">
                  <a:moveTo>
                    <a:pt x="216028" y="0"/>
                  </a:moveTo>
                  <a:lnTo>
                    <a:pt x="5616624" y="0"/>
                  </a:lnTo>
                  <a:lnTo>
                    <a:pt x="5616624" y="0"/>
                  </a:lnTo>
                  <a:lnTo>
                    <a:pt x="5616624" y="0"/>
                  </a:lnTo>
                  <a:lnTo>
                    <a:pt x="5616624" y="1080116"/>
                  </a:lnTo>
                  <a:cubicBezTo>
                    <a:pt x="5616624" y="1137410"/>
                    <a:pt x="5593864" y="1192358"/>
                    <a:pt x="5553351" y="1232871"/>
                  </a:cubicBezTo>
                  <a:cubicBezTo>
                    <a:pt x="5512838" y="1273384"/>
                    <a:pt x="5457890" y="1296144"/>
                    <a:pt x="5400596" y="1296144"/>
                  </a:cubicBezTo>
                  <a:lnTo>
                    <a:pt x="0" y="1296144"/>
                  </a:lnTo>
                  <a:lnTo>
                    <a:pt x="0" y="1296144"/>
                  </a:lnTo>
                  <a:lnTo>
                    <a:pt x="0" y="1296144"/>
                  </a:lnTo>
                  <a:lnTo>
                    <a:pt x="0" y="216028"/>
                  </a:lnTo>
                  <a:cubicBezTo>
                    <a:pt x="0" y="158734"/>
                    <a:pt x="22760" y="103786"/>
                    <a:pt x="63273" y="63273"/>
                  </a:cubicBezTo>
                  <a:cubicBezTo>
                    <a:pt x="103786" y="22760"/>
                    <a:pt x="158734" y="0"/>
                    <a:pt x="216028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 prstMaterial="dkEdge">
              <a:bevelT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it-IT" sz="2400" b="1" dirty="0" smtClean="0">
                <a:ln w="11430"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3275856" y="4896163"/>
              <a:ext cx="4608512" cy="550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 err="1" smtClean="0">
                  <a:solidFill>
                    <a:srgbClr val="002060"/>
                  </a:solidFill>
                  <a:latin typeface="Arial Rounded MT Bold" pitchFamily="34" charset="0"/>
                </a:rPr>
                <a:t>escucha</a:t>
              </a:r>
              <a:r>
                <a:rPr lang="it-IT" sz="2000" b="1" dirty="0" smtClean="0">
                  <a:solidFill>
                    <a:srgbClr val="002060"/>
                  </a:solidFill>
                  <a:latin typeface="Arial Rounded MT Bold" pitchFamily="34" charset="0"/>
                </a:rPr>
                <a:t> </a:t>
              </a:r>
              <a:r>
                <a:rPr lang="it-IT" sz="2000" b="1" dirty="0" err="1" smtClean="0">
                  <a:solidFill>
                    <a:srgbClr val="002060"/>
                  </a:solidFill>
                  <a:latin typeface="Arial Rounded MT Bold" pitchFamily="34" charset="0"/>
                </a:rPr>
                <a:t>participante</a:t>
              </a:r>
              <a:endParaRPr lang="it-IT" sz="2000" b="1" dirty="0">
                <a:solidFill>
                  <a:srgbClr val="002060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32" name="Rettangolo 31"/>
          <p:cNvSpPr/>
          <p:nvPr/>
        </p:nvSpPr>
        <p:spPr>
          <a:xfrm>
            <a:off x="3384376" y="1124744"/>
            <a:ext cx="486003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it-IT" sz="2400" b="1" dirty="0" smtClean="0">
                <a:solidFill>
                  <a:schemeClr val="bg1">
                    <a:lumMod val="9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La </a:t>
            </a:r>
            <a:r>
              <a:rPr lang="it-IT" sz="2400" b="1" dirty="0" err="1" smtClean="0">
                <a:solidFill>
                  <a:schemeClr val="bg1">
                    <a:lumMod val="9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amabilidad</a:t>
            </a:r>
            <a:r>
              <a:rPr lang="it-IT" sz="2400" b="1" dirty="0" smtClean="0">
                <a:solidFill>
                  <a:schemeClr val="bg1">
                    <a:lumMod val="9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</a:p>
          <a:p>
            <a:pPr algn="ctr"/>
            <a:r>
              <a:rPr lang="it-IT" sz="2400" b="1" dirty="0" smtClean="0">
                <a:solidFill>
                  <a:schemeClr val="bg1">
                    <a:lumMod val="9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de Don </a:t>
            </a:r>
            <a:r>
              <a:rPr lang="it-IT" sz="2400" b="1" dirty="0" err="1" smtClean="0">
                <a:solidFill>
                  <a:schemeClr val="bg1">
                    <a:lumMod val="9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Bosco…</a:t>
            </a:r>
            <a:r>
              <a:rPr lang="it-IT" sz="2400" b="1" dirty="0" smtClean="0">
                <a:solidFill>
                  <a:schemeClr val="bg1">
                    <a:lumMod val="9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it-IT" sz="2400" b="1" dirty="0" err="1" smtClean="0">
                <a:solidFill>
                  <a:schemeClr val="bg1">
                    <a:lumMod val="9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exige</a:t>
            </a:r>
            <a:endParaRPr lang="it-IT" sz="2400" b="1" dirty="0">
              <a:solidFill>
                <a:schemeClr val="bg1">
                  <a:lumMod val="9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3" name="Picture 3" descr="C:\Users\Utente\AppData\Local\Microsoft\Windows\Temporary Internet Files\Content.IE5\YKWSIMIN\MC900442125[1].png">
            <a:hlinkClick r:id="rId4" action="ppaction://hlinksldjump" tooltip="Elenco de los capítulo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975" y="6262788"/>
            <a:ext cx="639537" cy="62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3285</TotalTime>
  <Words>9451</Words>
  <Application>Microsoft Office PowerPoint</Application>
  <PresentationFormat>Presentación en pantalla (4:3)</PresentationFormat>
  <Paragraphs>1327</Paragraphs>
  <Slides>122</Slides>
  <Notes>80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122</vt:i4>
      </vt:variant>
    </vt:vector>
  </HeadingPairs>
  <TitlesOfParts>
    <vt:vector size="123" baseType="lpstr">
      <vt:lpstr>Modèle par défaut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  <vt:lpstr>Diapositiva 72</vt:lpstr>
      <vt:lpstr>Diapositiva 73</vt:lpstr>
      <vt:lpstr>Diapositiva 74</vt:lpstr>
      <vt:lpstr>Diapositiva 75</vt:lpstr>
      <vt:lpstr>Diapositiva 76</vt:lpstr>
      <vt:lpstr>Diapositiva 77</vt:lpstr>
      <vt:lpstr>Diapositiva 78</vt:lpstr>
      <vt:lpstr>Diapositiva 79</vt:lpstr>
      <vt:lpstr>Diapositiva 80</vt:lpstr>
      <vt:lpstr>Diapositiva 81</vt:lpstr>
      <vt:lpstr>Diapositiva 82</vt:lpstr>
      <vt:lpstr>Diapositiva 83</vt:lpstr>
      <vt:lpstr>Diapositiva 84</vt:lpstr>
      <vt:lpstr>Diapositiva 85</vt:lpstr>
      <vt:lpstr>Diapositiva 86</vt:lpstr>
      <vt:lpstr>Diapositiva 87</vt:lpstr>
      <vt:lpstr>Diapositiva 88</vt:lpstr>
      <vt:lpstr>Diapositiva 89</vt:lpstr>
      <vt:lpstr>Diapositiva 90</vt:lpstr>
      <vt:lpstr>Diapositiva 91</vt:lpstr>
      <vt:lpstr>Diapositiva 92</vt:lpstr>
      <vt:lpstr>Diapositiva 93</vt:lpstr>
      <vt:lpstr>Diapositiva 94</vt:lpstr>
      <vt:lpstr>Diapositiva 95</vt:lpstr>
      <vt:lpstr>Diapositiva 96</vt:lpstr>
      <vt:lpstr>Diapositiva 97</vt:lpstr>
      <vt:lpstr>Diapositiva 98</vt:lpstr>
      <vt:lpstr>Diapositiva 99</vt:lpstr>
      <vt:lpstr>Diapositiva 100</vt:lpstr>
      <vt:lpstr>Diapositiva 101</vt:lpstr>
      <vt:lpstr>Diapositiva 102</vt:lpstr>
      <vt:lpstr>Diapositiva 103</vt:lpstr>
      <vt:lpstr>Diapositiva 104</vt:lpstr>
      <vt:lpstr>Diapositiva 105</vt:lpstr>
      <vt:lpstr>Diapositiva 106</vt:lpstr>
      <vt:lpstr>Diapositiva 107</vt:lpstr>
      <vt:lpstr>Diapositiva 108</vt:lpstr>
      <vt:lpstr>Diapositiva 109</vt:lpstr>
      <vt:lpstr>Diapositiva 110</vt:lpstr>
      <vt:lpstr>Diapositiva 111</vt:lpstr>
      <vt:lpstr>Diapositiva 112</vt:lpstr>
      <vt:lpstr>Diapositiva 113</vt:lpstr>
      <vt:lpstr>Diapositiva 114</vt:lpstr>
      <vt:lpstr>Diapositiva 115</vt:lpstr>
      <vt:lpstr>Diapositiva 116</vt:lpstr>
      <vt:lpstr>Diapositiva 117</vt:lpstr>
      <vt:lpstr>Diapositiva 118</vt:lpstr>
      <vt:lpstr>Diapositiva 119</vt:lpstr>
      <vt:lpstr>Diapositiva 120</vt:lpstr>
      <vt:lpstr>Diapositiva 121</vt:lpstr>
      <vt:lpstr>Diapositiva 122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Rainbow multiple curves</dc:title>
  <dc:creator>www.powerpointstyles.com</dc:creator>
  <dc:description>Image credit to FreeDigitalPhotos.net</dc:description>
  <cp:lastModifiedBy>Julio</cp:lastModifiedBy>
  <cp:revision>559</cp:revision>
  <dcterms:created xsi:type="dcterms:W3CDTF">2009-03-23T15:23:24Z</dcterms:created>
  <dcterms:modified xsi:type="dcterms:W3CDTF">2012-03-16T21:44:08Z</dcterms:modified>
</cp:coreProperties>
</file>