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2" r:id="rId3"/>
    <p:sldId id="263" r:id="rId4"/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CF60D9-E26B-48FD-96AA-E5D0B8A20B97}" type="datetimeFigureOut">
              <a:rPr lang="es-ES" smtClean="0"/>
              <a:pPr/>
              <a:t>30/07/2010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7BCD464-4F3C-48A0-BE66-875B03C17579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Pastoral Juvenil Salesiana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9200" y="5072074"/>
            <a:ext cx="6996138" cy="642942"/>
          </a:xfrm>
        </p:spPr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80000"/>
              </a:lnSpc>
            </a:pPr>
            <a:r>
              <a:rPr lang="es-ES_tradnl" b="1" i="1" dirty="0" smtClean="0">
                <a:latin typeface="Baskerville Old Face" pitchFamily="18" charset="0"/>
              </a:rPr>
              <a:t>Carta del Rector Mayor</a:t>
            </a:r>
          </a:p>
          <a:p>
            <a:pPr marL="609600" indent="-609600">
              <a:lnSpc>
                <a:spcPct val="80000"/>
              </a:lnSpc>
            </a:pPr>
            <a:r>
              <a:rPr lang="es-ES_tradnl" i="1" dirty="0" smtClean="0">
                <a:latin typeface="Baskerville Old Face" pitchFamily="18" charset="0"/>
              </a:rPr>
              <a:t>“Y le dio lástima de ellos, porque andaban como ovejas sin pastor, y se puso a enseñarles con calma” (Mc 6, 34)</a:t>
            </a:r>
            <a:endParaRPr lang="es-ES" i="1" dirty="0" smtClean="0">
              <a:latin typeface="Baskerville Old Face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4" cy="614362"/>
          </a:xfrm>
        </p:spPr>
        <p:txBody>
          <a:bodyPr/>
          <a:lstStyle/>
          <a:p>
            <a:r>
              <a:rPr lang="es-ES" dirty="0" smtClean="0"/>
              <a:t>La Situación Actual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Capítulo 2:</a:t>
            </a:r>
            <a:endParaRPr lang="es-ES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sz="quarter" idx="1"/>
          </p:nvPr>
        </p:nvSpPr>
        <p:spPr>
          <a:xfrm>
            <a:off x="301752" y="1714488"/>
            <a:ext cx="8503920" cy="4384560"/>
          </a:xfrm>
        </p:spPr>
        <p:txBody>
          <a:bodyPr>
            <a:noAutofit/>
          </a:bodyPr>
          <a:lstStyle/>
          <a:p>
            <a:r>
              <a:rPr lang="es-CL" sz="2800" dirty="0" smtClean="0"/>
              <a:t>Fines de los ‘80 patrimonio de reflexión y praxis pastoral salesiana.</a:t>
            </a:r>
          </a:p>
          <a:p>
            <a:endParaRPr lang="es-CL" sz="2800" dirty="0" smtClean="0"/>
          </a:p>
          <a:p>
            <a:r>
              <a:rPr lang="es-CL" sz="2800" dirty="0" smtClean="0"/>
              <a:t>Necesidad de una visión completa de conjunto, necesidad de síntesis orgánica y compartida.</a:t>
            </a:r>
          </a:p>
          <a:p>
            <a:endParaRPr lang="es-CL" sz="2800" dirty="0" smtClean="0"/>
          </a:p>
          <a:p>
            <a:r>
              <a:rPr lang="es-CL" sz="2800" dirty="0" err="1" smtClean="0"/>
              <a:t>Dicasterio</a:t>
            </a:r>
            <a:r>
              <a:rPr lang="es-CL" sz="2800" dirty="0" smtClean="0"/>
              <a:t> </a:t>
            </a:r>
            <a:r>
              <a:rPr lang="es-CL" sz="2800" dirty="0" smtClean="0"/>
              <a:t>de PJ ofrece el CFRPJ (2000).</a:t>
            </a:r>
            <a:endParaRPr lang="es-ES" sz="2800" dirty="0" smtClean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Autofit/>
          </a:bodyPr>
          <a:lstStyle/>
          <a:p>
            <a:pPr algn="l"/>
            <a:r>
              <a:rPr lang="es-CL" sz="3200" b="1" dirty="0" smtClean="0"/>
              <a:t>Conocimiento y asimilación del Modelo de Pastoral. </a:t>
            </a:r>
            <a:endParaRPr lang="es-ES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643050"/>
            <a:ext cx="8342214" cy="4143404"/>
          </a:xfrm>
        </p:spPr>
        <p:txBody>
          <a:bodyPr>
            <a:noAutofit/>
          </a:bodyPr>
          <a:lstStyle/>
          <a:p>
            <a:r>
              <a:rPr lang="es-CL" sz="2800" dirty="0" smtClean="0"/>
              <a:t>Modelo pastoral para responder a las nuevas exigencias de la juventud.</a:t>
            </a:r>
          </a:p>
          <a:p>
            <a:r>
              <a:rPr lang="es-CL" sz="2800" dirty="0" smtClean="0"/>
              <a:t>La </a:t>
            </a:r>
            <a:r>
              <a:rPr lang="es-CL" sz="2800" dirty="0" smtClean="0"/>
              <a:t>espiritualidad salesiana, expresión concreta de la calidad pastoral, constituye un elemento fundamental de la acción pastoral salesiana.</a:t>
            </a:r>
            <a:endParaRPr lang="es-CL" sz="2800" dirty="0" smtClean="0"/>
          </a:p>
          <a:p>
            <a:r>
              <a:rPr lang="es-CL" sz="2800" dirty="0" smtClean="0"/>
              <a:t>La </a:t>
            </a:r>
            <a:r>
              <a:rPr lang="es-CL" sz="2800" dirty="0" smtClean="0"/>
              <a:t>vida comunitaria: “</a:t>
            </a:r>
            <a:r>
              <a:rPr lang="es-CL" sz="2800" i="1" dirty="0" smtClean="0"/>
              <a:t>Vivir y trabajar juntos una exigencia un camino para realizar nuestra vocación</a:t>
            </a:r>
            <a:r>
              <a:rPr lang="es-CL" sz="2800" dirty="0" smtClean="0"/>
              <a:t>” (Const.49</a:t>
            </a:r>
            <a:r>
              <a:rPr lang="es-CL" sz="2800" dirty="0" smtClean="0"/>
              <a:t>).</a:t>
            </a:r>
            <a:endParaRPr lang="es-CL" sz="2800" dirty="0" smtClean="0"/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00132"/>
          </a:xfrm>
        </p:spPr>
        <p:txBody>
          <a:bodyPr>
            <a:noAutofit/>
          </a:bodyPr>
          <a:lstStyle/>
          <a:p>
            <a:pPr algn="l"/>
            <a:r>
              <a:rPr lang="es-CL" sz="2800" b="1" dirty="0" smtClean="0"/>
              <a:t>Relación </a:t>
            </a:r>
            <a:r>
              <a:rPr lang="es-CL" sz="2800" b="1" dirty="0" smtClean="0"/>
              <a:t>más sistemática del </a:t>
            </a:r>
            <a:r>
              <a:rPr lang="es-CL" sz="2800" b="1" dirty="0" err="1" smtClean="0"/>
              <a:t>Dicasterio</a:t>
            </a:r>
            <a:r>
              <a:rPr lang="es-CL" sz="2800" b="1" dirty="0" smtClean="0"/>
              <a:t> </a:t>
            </a:r>
            <a:r>
              <a:rPr lang="es-CL" sz="2800" b="1" dirty="0" smtClean="0"/>
              <a:t>con los equipos de </a:t>
            </a:r>
            <a:r>
              <a:rPr lang="es-CL" sz="2800" b="1" dirty="0" smtClean="0"/>
              <a:t>delegados </a:t>
            </a:r>
            <a:r>
              <a:rPr lang="es-CL" sz="2800" b="1" dirty="0" smtClean="0"/>
              <a:t>inspectoriales de la PJ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3"/>
            <a:ext cx="8229600" cy="4083935"/>
          </a:xfrm>
        </p:spPr>
        <p:txBody>
          <a:bodyPr>
            <a:noAutofit/>
          </a:bodyPr>
          <a:lstStyle/>
          <a:p>
            <a:r>
              <a:rPr lang="es-CL" sz="2800" dirty="0" smtClean="0"/>
              <a:t>Una estrategia, promover grupos de Inspectorías la colaboración sistemática </a:t>
            </a:r>
            <a:r>
              <a:rPr lang="es-CL" sz="2800" dirty="0" smtClean="0"/>
              <a:t>(SEPSUR).</a:t>
            </a:r>
          </a:p>
          <a:p>
            <a:pPr>
              <a:buNone/>
            </a:pPr>
            <a:endParaRPr lang="es-CL" sz="2800" dirty="0" smtClean="0"/>
          </a:p>
          <a:p>
            <a:r>
              <a:rPr lang="es-CL" sz="2800" dirty="0" smtClean="0"/>
              <a:t>Facilita relación entre Dicasterío y equipos de PJ “Consulta Mundial</a:t>
            </a:r>
            <a:r>
              <a:rPr lang="es-CL" sz="2800" dirty="0" smtClean="0"/>
              <a:t>”.</a:t>
            </a:r>
          </a:p>
          <a:p>
            <a:pPr>
              <a:buNone/>
            </a:pPr>
            <a:endParaRPr lang="es-CL" sz="2800" dirty="0" smtClean="0"/>
          </a:p>
          <a:p>
            <a:r>
              <a:rPr lang="es-CL" sz="2800" dirty="0" smtClean="0"/>
              <a:t>Se aprecia la función del delegado de PJ y equipo. </a:t>
            </a:r>
            <a:endParaRPr lang="es-ES" sz="2800" dirty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21870" cy="928694"/>
          </a:xfrm>
        </p:spPr>
        <p:txBody>
          <a:bodyPr>
            <a:noAutofit/>
          </a:bodyPr>
          <a:lstStyle/>
          <a:p>
            <a:pPr algn="l"/>
            <a:r>
              <a:rPr lang="es-CL" sz="3200" b="1" dirty="0" smtClean="0"/>
              <a:t>Aspectos </a:t>
            </a:r>
            <a:r>
              <a:rPr lang="es-CL" sz="3200" b="1" dirty="0" smtClean="0"/>
              <a:t>de la renovación pastoral </a:t>
            </a:r>
            <a:endParaRPr lang="es-ES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41362"/>
            <a:ext cx="8503920" cy="4473720"/>
          </a:xfrm>
        </p:spPr>
        <p:txBody>
          <a:bodyPr>
            <a:normAutofit/>
          </a:bodyPr>
          <a:lstStyle/>
          <a:p>
            <a:r>
              <a:rPr lang="es-CL" sz="2800" dirty="0" smtClean="0"/>
              <a:t>Apertura generosa y creativa a nuevas fronteras juveniles</a:t>
            </a:r>
            <a:r>
              <a:rPr lang="es-CL" sz="2800" dirty="0" smtClean="0"/>
              <a:t>.</a:t>
            </a:r>
          </a:p>
          <a:p>
            <a:pPr>
              <a:buNone/>
            </a:pPr>
            <a:endParaRPr lang="es-CL" sz="2800" dirty="0" smtClean="0"/>
          </a:p>
          <a:p>
            <a:r>
              <a:rPr lang="es-CL" sz="2800" dirty="0" smtClean="0"/>
              <a:t>Una renovada sensibilidad para dar más calidad educativa y evangelizadora a la propuesta educativo-pastoral</a:t>
            </a:r>
            <a:r>
              <a:rPr lang="es-CL" sz="2800" dirty="0" smtClean="0"/>
              <a:t>.</a:t>
            </a:r>
          </a:p>
          <a:p>
            <a:pPr>
              <a:buNone/>
            </a:pPr>
            <a:endParaRPr lang="es-CL" sz="2800" dirty="0" smtClean="0"/>
          </a:p>
          <a:p>
            <a:r>
              <a:rPr lang="es-CL" sz="2800" dirty="0" smtClean="0"/>
              <a:t>Procesos sistemáticos de formación pastoral y salesiana de los educadores</a:t>
            </a:r>
            <a:r>
              <a:rPr lang="es-CL" sz="2800" dirty="0" smtClean="0"/>
              <a:t>.</a:t>
            </a:r>
            <a:endParaRPr lang="es-CL" sz="2800" dirty="0" smtClean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232</Words>
  <Application>Microsoft Office PowerPoint</Application>
  <PresentationFormat>Presentación en pantalla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Origen</vt:lpstr>
      <vt:lpstr>Civil</vt:lpstr>
      <vt:lpstr>La Pastoral Juvenil Salesiana</vt:lpstr>
      <vt:lpstr>Capítulo 2:</vt:lpstr>
      <vt:lpstr>Diapositiva 3</vt:lpstr>
      <vt:lpstr>Conocimiento y asimilación del Modelo de Pastoral. </vt:lpstr>
      <vt:lpstr>Relación más sistemática del Dicasterio con los equipos de delegados inspectoriales de la PJ</vt:lpstr>
      <vt:lpstr>Aspectos de la renovación pastoral </vt:lpstr>
    </vt:vector>
  </TitlesOfParts>
  <Company>CONGREGACION SALESIANA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situación Actual </dc:title>
  <dc:creator>Pedro Lastra</dc:creator>
  <cp:lastModifiedBy>Javier Díaz Tejo</cp:lastModifiedBy>
  <cp:revision>6</cp:revision>
  <dcterms:created xsi:type="dcterms:W3CDTF">2010-07-22T16:38:56Z</dcterms:created>
  <dcterms:modified xsi:type="dcterms:W3CDTF">2010-07-30T16:49:25Z</dcterms:modified>
</cp:coreProperties>
</file>